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4"/>
    <p:sldMasterId id="2147483756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1550" r:id="rId8"/>
    <p:sldId id="1531" r:id="rId9"/>
    <p:sldId id="1549" r:id="rId10"/>
    <p:sldId id="1551" r:id="rId11"/>
    <p:sldId id="1530" r:id="rId12"/>
    <p:sldId id="1553" r:id="rId13"/>
    <p:sldId id="1527" r:id="rId14"/>
    <p:sldId id="1528" r:id="rId15"/>
    <p:sldId id="1519" r:id="rId16"/>
    <p:sldId id="1529" r:id="rId17"/>
    <p:sldId id="1554" r:id="rId18"/>
    <p:sldId id="1521" r:id="rId19"/>
    <p:sldId id="1532" r:id="rId20"/>
    <p:sldId id="153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51E5D4-2F23-4969-8609-BA7ADCA5E205}">
          <p14:sldIdLst>
            <p14:sldId id="256"/>
            <p14:sldId id="257"/>
          </p14:sldIdLst>
        </p14:section>
        <p14:section name="Introduction" id="{8DFF88B6-AEAA-4EED-AE6C-F4E0BA4C6A01}">
          <p14:sldIdLst/>
        </p14:section>
        <p14:section name="Logistic" id="{31870AB8-3EA2-40F5-BE0C-1EC5F095511F}">
          <p14:sldIdLst>
            <p14:sldId id="1550"/>
            <p14:sldId id="1531"/>
            <p14:sldId id="1549"/>
            <p14:sldId id="1551"/>
            <p14:sldId id="1530"/>
            <p14:sldId id="1553"/>
            <p14:sldId id="1527"/>
            <p14:sldId id="1528"/>
            <p14:sldId id="1519"/>
            <p14:sldId id="1529"/>
            <p14:sldId id="1554"/>
            <p14:sldId id="1521"/>
            <p14:sldId id="1532"/>
            <p14:sldId id="1533"/>
          </p14:sldIdLst>
        </p14:section>
        <p14:section name="Untitled Section" id="{723F125D-A26A-44EF-9724-E71494E33D43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5852" autoAdjust="0"/>
  </p:normalViewPr>
  <p:slideViewPr>
    <p:cSldViewPr>
      <p:cViewPr varScale="1">
        <p:scale>
          <a:sx n="97" d="100"/>
          <a:sy n="97" d="100"/>
        </p:scale>
        <p:origin x="82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3/18/2025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26T23:51:4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28747 13629 837 0,'0'-4'264'0,"2"1"-228"0,0 0-36 16,-1 2-27-16,0 0 11 0,0 1 15 0,2 2-5 0,0-1 3 16,0-1 2-16,1 1-1 0,0-1 2 0,1 3 2 0,-1-1-2 0,1-2 0 15,1 2 0-15,-1-1 2 0,-1 0-2 0,0 0 0 16,0 0 0-16,0 0-2 0,0 0-2 0,-1-1-7 0,0 1-16 0,0-1-20 16,1 3-29-16,0-3 55 0,0 2-44 0,0-1-28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29:43.5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28231 9127 0,'0'0'0,"0"0"0,0 0 15,0 0-15,0 0 16,-9 0-16,9 0 16,-8 0-16,-1 0 15,0 0-15,-17 26 16,-17 34-16,-1 27 16,10 8-1,16 18-15,-8-9 16,9-18-16,17-25 0,0-18 15,0-17 1,8-17-16,10-1 16,-1-16-16,18-10 15,0-16-15,8-18 16,-17 17-16,0 9 16,-17 9-16,0 17 15,-1 0 1,-8 0-16,18 17 15,-1 18-15,18 0 16,-1-1-16,1-8 16,9 0-16,-1-17 15,-8-1-15,-9-8 16,0-8-16,-9-10 16,-8-25-16,0-35 15,-18-17 1,-17-18-16,0 27 15,8 25-15,1 26 16,8 18 0,9 0-16,0 17 15</inkml:trace>
  <inkml:trace contextRef="#ctx0" brushRef="#br0" timeOffset="347.01">28917 9594 0,'0'0'0,"0"0"0,0 0 16,0 9-16,0 17 15,0 26-15,0 17 16,0-8-16,9-18 15,8-8 1,0-18-16</inkml:trace>
  <inkml:trace contextRef="#ctx0" brushRef="#br0" timeOffset="754.83">29238 9473 0,'0'0'0,"0"0"0,0 0 16,0 0-16,0 0 15,0 0-15,18 0 16,8 0-16,8 0 15,10-9 1,-1 1-16,1 8 16,-1 0-16,-17 0 31,-17 8-31</inkml:trace>
  <inkml:trace contextRef="#ctx0" brushRef="#br0" timeOffset="954.61">29221 9690 0,'0'0'0,"0"0"15,0 0-15,17 0 16,1 0-16,16 0 16,1 0-16,8 0 15,10 0 1,42-9-1,-25 0-15</inkml:trace>
  <inkml:trace contextRef="#ctx0" brushRef="#br0" timeOffset="1718.64">30037 9153 0,'0'0'16,"0"0"-16,0 0 0,0 0 15,0 0-15,0 0 16,-9 0-16,1 17 16,-18 9-16,-18 35 15,10 16 1,-1 10 0,9 8-16,8 1 0,1-44 15,17-9-15,0-8 16,9-10-16,8-16 15,0 0-15,1-18 16,17-8-16,-1-9 16,10 0-16,-18 9 15,0-1 1,0 10-16,-9 8 16,1 0-16,-1 17 15,9 0-15,0 1 16,0-1-16,0-8 15,0-1-15,0 1 16,0-18 0,-8 1-16,-1-10 15,9-8-15,0-17 16,-17-18-16,-18-25 16,0-1-16,1 9 15,-10 26-15,1 18 16,8 8-16,9 17 15,9 0-15,0 9 16</inkml:trace>
  <inkml:trace contextRef="#ctx0" brushRef="#br0" timeOffset="2138.02">30836 9534 0,'-9'0'0,"1"0"0,-1 0 16,0 0-16,1 0 15,-1 8 1,0 10-16,1 16 16,-10 18-16,1-8 15,-1 8-15,1-1 47,0-7-47,-1-18 0,10 0 0,8-9 0,0 0 16,0-8-16,0 0 15,26-1-15,17 1 16,18 0-16,8-1 16,1 1-16,17-18 15,0 9-15,-44 0 16</inkml:trace>
  <inkml:trace contextRef="#ctx0" brushRef="#br0" timeOffset="16801.02">27224 11759 0,'0'0'0,"0"0"0,0 0 16,0 0-16,0 0 15,0 0-15,0 0 16,-9 0-16,0 9 16,-17 34-16,-17 35 15,-1 35 1,-8 17-16,17-18 16,18-34-16,17-26 15,0-17-15,0-9 16,9-17-16,8-1 15,18-25-15,26-18 16,8-8-16,-8-9 16,-9 17-16,-9 18 15,-8 0 1,0 17-16,0 0 16,-1 0-16,1 8 15,9 10-15,-10-10 16,-8 1-16,0 0 15,0-9-15,-8-9 16,-1 0-16,1-17 16,-1-43-1,-8-43-15,-18-18 16,0 17-16,9 44 16,0 8-16,0 27 15</inkml:trace>
  <inkml:trace contextRef="#ctx0" brushRef="#br0" timeOffset="17483.75">28040 12149 0,'-9'-8'0,"0"-1"16,9 9-16,0 0 15,0 0 1,0 0-16,0 0 15,-8 0-15,-1 0 16,0 17-16,1 18 16,-18-1-16,0 18 15,8-8-15,1-18 16,8-9-16,9 0 16,0-8-1,0 0-15,18-1 16,-1 1-16,18-9 15,17-9-15,0 1 16,9-1-16,43-8 16,-43 8-16</inkml:trace>
  <inkml:trace contextRef="#ctx0" brushRef="#br0" timeOffset="18098.13">28361 12045 0,'0'0'0,"0"0"0,0 0 16,0 0-16,18 0 16,-1-8-16,9 8 15,9 0-15,8 0 16,1 0-16,-1 8 15,26 10 1,-16-1 0</inkml:trace>
  <inkml:trace contextRef="#ctx0" brushRef="#br0" timeOffset="18279.78">28387 12192 0,'0'0'0,"0"0"0,9 0 16,17 0-16,26-8 15,18 8-15,34 0 16,17 0 0,-69 0-16</inkml:trace>
  <inkml:trace contextRef="#ctx0" brushRef="#br0" timeOffset="18631.18">29238 11274 0,'0'0'0,"0"0"15,0 0-15,0 0 16,0 9-16,0 26 16,0 34-16,-8 61 15,-1 69 16,0 18-31,-8-18 0,-1-43 32,18-35-17,0-26-15,0-25 0,0-36 0,0-25 0</inkml:trace>
  <inkml:trace contextRef="#ctx0" brushRef="#br0" timeOffset="19249.49">29473 11716 0,'-9'-9'0,"-8"1"0,8-1 0,9 1 15,0-1 1,0 9-16,0 0 16,0 0-16,17 0 15,9 0-15,9 17 16,17 18-16,-8-1 15,-1 10-15,-8 8 16,-18 8 0,-8-16-1,-18 8-15,-8-9 0,-9 0 16,0-17-16,-9 0 16,0-17-16,0 0 15,9-18-15,9-8 16,17-35-16,9-26 15,43-26-15,35-9 16,17 9 0,9 18-16,26 8 15,225-87-15</inkml:trace>
  <inkml:trace contextRef="#ctx0" brushRef="#br0" timeOffset="20353.14">30497 11482 0,'0'0'0,"0"0"0,0 9 0,0 17 16,0 35-16,-8 25 15,-1 18 1,0-17-16,1-9 0,-1-26 15,0-9 1,9-8-16,0-9 16,0-18-16</inkml:trace>
  <inkml:trace contextRef="#ctx0" brushRef="#br0" timeOffset="20864.89">30471 11326 0,'0'0'0,"0"0"0,0 0 0,0 0 15,0 0-15,0 0 16,9 0-16,8 0 16,1 0-16,8 0 15,26 9-15,0 8 16,-9 1-1,1-1-15,-18 0 32,-17 1-32,-1-1 15,-16 18 1,-10-1 0,-17 10-16,-8-1 15,-9-8-15,17-9 16,0 0-16,18-18 0,0 1 0,17-1 15,0 1-15,17 8 0,9 1 16,9 8-16,17 0 16,-9 0-16,-17 0 15,1 0-15,-19 0 16,-8 0-16,-8 0 16,-19 8-16,-7-8 15,-1 0 1,0-8-16,1-10 15,7 1-15,10-9 16,17 0-16,0 0 16</inkml:trace>
  <inkml:trace contextRef="#ctx0" brushRef="#br0" timeOffset="21193.91">31088 11846 0,'0'0'0,"0"0"0,-9 0 0,0 0 16,1 17-16,-10 18 16,10 0-1,8-1-15,0-8 16,8 0-16,1-17 15,8 0-15,1-1 16,17-16-16,-1-18 16,-8 0-16,0-9 15,-17 0 1,-9 1-16,-9-1 16,-17 18-16,-8-1 15,-1 18-15,18 0 16</inkml:trace>
  <inkml:trace contextRef="#ctx0" brushRef="#br0" timeOffset="21483.18">31340 11222 0,'0'-8'0,"0"-1"0,0 9 16,0 0-16,8 0 16,10 17-16,-1 44 15,0 69-15,-8 61 31,0 8-31,0-17 16,-9-9-16,8-17 0,-8-87 16</inkml:trace>
  <inkml:trace contextRef="#ctx0" brushRef="#br0" timeOffset="24427.43">31140 12548 0,'0'0'0,"0"0"0,9 8 15,8 10-15,18 25 16,-1 43-16,-7 53 31,-10 43-31,-26 34 0,-17 27 16,-9-27-16,9 1 15,-17-1-15,-9-16 16,8-36-16,18-17 16,-8-34-16,8-18 15,8-17-15,1-26 16,17-26-16,0-8 16,0-1-1,0-17-15,0 0 16</inkml:trace>
  <inkml:trace contextRef="#ctx0" brushRef="#br0" timeOffset="24679.89">30845 14583 0,'0'0'0,"0"0"0,-9 8 0,0 10 16,9 8-16,0 8 15,0 10-15,9-1 16,0 0-16,-1 1 16,1-10-1,0-8-15,-1-8 16,10-10-16,8 1 16,9-26-16,43-27 15,26-51-15,-43 34 16</inkml:trace>
  <inkml:trace contextRef="#ctx0" brushRef="#br0" timeOffset="25761.09">28656 16246 0,'0'0'0,"0"0"0,0 0 16,0 0 0,0 0-16,0 0 15,0 0-15,0 0 16,0 0-16,0 0 15,0-9-15,0 0 16,0 1-16,9-10 16,8-8-16,18 0 15,-9 9-15,0 0 16,0 8 0,-8 9-16,-1 0 15,0 0-15,1 9 16,-1 8-16,1 0 15,8 1 1,0-10-16,-9 1 0,18 0 16,-1-9-1,19 0-15,-19 0 16</inkml:trace>
  <inkml:trace contextRef="#ctx0" brushRef="#br0" timeOffset="27276.85">29568 15354 0,'0'0'0,"0"-9"0,0 9 16,0 0-16,0 0 16,0 9-16,0 34 15,-8 78-15,-1 104 16,-17 78-1,0-8-15,0-35 16,8-35-16,10-61 16,8-42-16,0-36 15,0-34 1,0-8-16,8-36 0,1-8 16</inkml:trace>
  <inkml:trace contextRef="#ctx0" brushRef="#br0" timeOffset="28078.06">30254 15804 0,'0'0'0,"0"-9"15,0 1-15,-8-10 16,-1-8-16,0 0 15,0 0-15,-17 0 16,9 9-16,-9 8 16,0 9-16,-17 9 15,-1 17-15,-8 9 16,17 8 0,18 9-16,0-9 15,17 1-15,0-18 16,8-9-16,1-8 15,8-9-15,9-9 16,9-8-16,-9-9 16,0 0-16,0 8 15,-8 1-15,-1 17 16,0 0 0,1 17-16,-1 18 15,0 26-15,-8 16 16,0 1-16,-18-17 15,-17 8-15,9-8 16,-9-18 0,0-17-16,0 0 15,-1-17-15,1 0 16,0-18-16,0 0 16,9-17-16,8-8 15,18-10-15,17-25 16,35-18-16,34 9 15,-34 44-15</inkml:trace>
  <inkml:trace contextRef="#ctx0" brushRef="#br0" timeOffset="29128.08">30437 15899 0,'0'0'0,"0"0"0,0 0 15,0 0-15,0 18 16,8-1 0,10 0-16,-1-8 15,18 0-15,-1-18 16,1 0-16,9 1 15,-10-18-15,-8 0 16,0-9 0,-17 0-16,0 1 0,-9 16 15,-9 1 1,-8 0-16,-9 17 16,0 8-16,-9 27 15,0 8-15,18 18 16,8 8-16,9-8 15,18-1-15,-1-16 16,18-1-16,8-17 16,18 0-16,0-9 15,-44-8 1</inkml:trace>
  <inkml:trace contextRef="#ctx0" brushRef="#br0" timeOffset="29498.79">29863 16705 0,'-8'0'0,"-1"0"0,0 0 16,1 0-16,-1 0 15,0 0-15,9 0 16,0 0-16,18-9 16,34 0-16,35 1 15,60-1-15,18-8 31,0-1-31,-17 1 0,-35 8 16,-26 9-16,-9 0 16,-17 9-16,-27 0 15</inkml:trace>
  <inkml:trace contextRef="#ctx0" brushRef="#br0" timeOffset="30076.83">29950 16835 0,'-8'0'0,"-1"0"0,9 0 15,0 0-15,0 0 16,0 0-16,0 0 16,17 17-16,1 0 15,8 1-15,0-1 16,0-8-16,-18-1 16,1 10-1,0-1-15,-18 9 16,-17 8-16,-9 10 15,1-18-15,16 0 63,1 0-63,8-18 0,9-8 0,-8 9 0,8 0 0,0-1 0,0 1 0,17 0 0,9-1 16,17 1-1,27 0-15,8-18 16,0 0-16,-52 9 15</inkml:trace>
  <inkml:trace contextRef="#ctx0" brushRef="#br0" timeOffset="30676.24">30454 17086 0,'0'-9'0,"0"9"16,0 0-16,0 0 16,0 0-16,0 0 15,0 0-15,0 17 16,-9 18-1,1 8-15,-1 1 16,0-18-16,1 0 16,8-18-16,0 1 15,0 0 1,0-9-16,0-9 0,17-26 16,9-8-16,0 8 15,0 1-15,0 8 16,0 8-16,-17 18 15,0 0-15,-9 0 16,8 18 0,1 8-16,-9 8 15,0-8-15,0 0 16,0-8-16,0-10 16,9 1-16,8-18 15,9-8-15,17-18 16,10-8-1,-1 8 1,-9 9-16,-8 9 16,-9 17-16,0 0 15,-9 17-15,1 1 0,-1 8 16,-8 8-16,8-8 16,9 9-16,-9-18 15</inkml:trace>
  <inkml:trace contextRef="#ctx0" brushRef="#br0" timeOffset="30979.16">31314 16176 0,'0'0'0,"0"0"16,0 0-16,0 26 15,17 35-15,-8 43 16,-1 17 0,-16 0-16,-1-17 0,9-17 15,-9-35 1,9-17-16,0-9 15,0-18-15,0-16 16,0-1-16</inkml:trace>
  <inkml:trace contextRef="#ctx0" brushRef="#br0" timeOffset="31396.17">31366 15986 0,'0'0'0,"0"0"16,0 0-16,0 0 15,0 0-15,0 0 16,26 0 0,9 9-16,8-1 0,0 9 15,1 1-15,-9-1 16,-9 0 0,-18 1-1,1-1-15,-9 0 0,-9 18 16,-17 0-16,-17 8 15,8 0-15,0-17 16,18 0-16,0 0 16,8-8-16,9 8 15,0 0-15,17-9 16,-8 9 0,8 0-16,1 0 15,-10 0-15,1 0 16,0-9-16,-18 9 15,0 9-15,-8-1 16,-9-8 0,9 0-16,-1-8 15,1-10-15,-1 1 16,18-9-16,0 0 16</inkml:trace>
  <inkml:trace contextRef="#ctx0" brushRef="#br0" timeOffset="31716.6">31904 16618 0,'0'0'0,"0"0"16,0 0-16,0 0 16,0 0-16,-9 17 15,9 1-15,0-1 16,0 9-16,0-9 15,18 1 1,-1-10-16,1 1 16,16 0-16,1-18 15,-9 0-15,0-8 16,-9-9-16,-8 0 16,0-9-16,-18-8 15,-8 8-15,-9 1 16,-9 16-16,0 1 15,18 0 1</inkml:trace>
  <inkml:trace contextRef="#ctx0" brushRef="#br0" timeOffset="32167.86">32234 15536 0,'0'0'0,"0"0"0,0 0 15,0 0-15,0 0 16,0 0-16,0 0 16,0 0-16,0 0 15,0 0 1,0 0-16,0 0 15,0 0-15,0 0 16,0 0-16,0 0 16,0 0-16,0 0 15,0 0-15,0 0 16,0 0-16,0 0 16,0 0-16,0 0 15,0 0 1,0 0-16,0 0 15,0 8-15,0 53 16,0 95-16,-9 112 16,-17 61-16,-8 0 15,25-43-15,9-78 16,9-52-16,8-9 16,44 217-1</inkml:trace>
  <inkml:trace contextRef="#ctx0" brushRef="#br1" timeOffset="47861.88">21874 10382 0,'0'0'0,"0"-8"16,-8-1-16,-1 0 15,0 1-15,1-1 16,-1 0-16,-8 1 15,-9-1-15,-9 9 16,0 0-16,9 17 16,0 1-1,-9 16-15,18 10 16,0 8 0,8-9-16,9 0 0,17-17 15,1-8-15,16-10 16,1-16-16,26-1 15,0-17 1,-27 0-16,-16 17 0</inkml:trace>
  <inkml:trace contextRef="#ctx0" brushRef="#br1" timeOffset="48210.05">22187 10010 0,'-9'0'0,"1"0"0,-1 0 16,0 26-16,1 17 15,-10 9-15,1 18 16,-9 7 0,0 1-16,0-8 15,8-10-15,1-16 16,8-18-16,1-18 16,8 1-16,0-9 15,0 0 1,0-9-16,8-8 0,10-9 15,-1 0 1,9 0-16,0 9 16,-9 17-16,1 0 15,-1 8-15,1 10 16,-1 16-16,0 1 16,1 0-16,-1-9 15,0 0 1,1-9-16,-1-8 0,1-9 15,-1-9 1</inkml:trace>
  <inkml:trace contextRef="#ctx0" brushRef="#br1" timeOffset="48595.91">22734 10374 0,'-9'-9'0,"1"0"0,-1 1 0,-8-1 16,-9 9-1,0 0-15,0 0 16,-9 17-16,0 9 16,0 9-16,1 0 15,8 8-15,8 0 16,9-17-16,9 0 16,0-17-1,0 0-15,0-9 16,18-9-16,-1 0 15,1-17-15,-1 0 16,0 0-16,1 9 16,-10 0-16,1 17 15,0 0-15,-1 0 16,10 8 0,-1 10-16,1-1 15,8 9-15,-9-9 16,0-8-16,1 0 15,-1-9-15,0-9 16,-8 9-16</inkml:trace>
  <inkml:trace contextRef="#ctx0" brushRef="#br1" timeOffset="48973.99">22778 10426 0,'0'0'0,"0"0"0,0 0 0,0 0 16,0 0-16,0 0 15,0 17-15,0 0 16,0 18-16,0 0 16,0-9-16,0 0 15,0-9 1,0-8-16,0-1 16,0 1-16,0-9 15,0-9-15,17-8 16,0-9-16,1 0 15,8-9-15,0 9 16,-9 9-16,0 8 16,1 9-1,-1 0-15,1 18 16,-1 16-16,-8 10 16,-1-1-1,1-17-15,0 0 0,-1 0 31,10-9-31,8 1 0,-9-10 0,-8-8 16</inkml:trace>
  <inkml:trace contextRef="#ctx0" brushRef="#br1" timeOffset="49409.12">23394 10521 0,'0'0'0,"0"0"0,0 0 15,0 0-15,0 0 0,-9-9 16,1 1 0,-10 8-16,-8 0 15,0 0-15,-9 8 16,9 10-16,0 8 16,9 0-16,0 0 15,-1-9-15,18 0 16,0 1-16,0-1 62,9-8-62,8 8 16,1 0-16,-1 0 0,0 1 0,-8 8 0,0 0 0,-1 8 16,-8 1-16,-8-9 15,-1 0 1,0 0-1,-8-9 1,0-8-16,-1 0 16,10-9-16,-10-9 0,-8-8 15,9-9-15,17 0 0,0-9 16,17-8-16,9-9 0,9 0 16,-18 26-16</inkml:trace>
  <inkml:trace contextRef="#ctx0" brushRef="#br1" timeOffset="49771.41">23429 10564 0,'0'0'0,"0"0"15,0 0-15,0 0 16,0 0-16,0 0 16,8 0-16,10 0 15,-1 0 1,1-8-16,16-1 15,-8 0-15,0-8 16,0 0-16,1-1 16,-19 1-1,1 0-15,0-1 0,-9 1 16,-9 0 0,0 8-1,1 0-15,-10 9 0,1 0 16,-1 18-16,-8 25 15,9 9-15,8 9 16,9-18-16,18 0 16,8-17-1,17 0-15,70 9 16,191 51-16</inkml:trace>
  <inkml:trace contextRef="#ctx0" brushRef="#br1" timeOffset="50603.79">24992 10426 0,'0'0'0,"0"0"0,0-9 0,0 0 16,0 1-16,0-1 15,0-8-15,0-1 16,0 1 0,-9 0-16,0-9 15,1 8-15,-1 1 16,-8 0-16,-18 8 16,0 9-16,1 0 15,8 17-15,8 1 16,1 8-16,-1 0 15,18 0 1,0 0-16,0-18 16,9 1-16,8 0 15,1-1-15,-1 1 16,9 0-16,0 8 16,0 0-16,0 18 15,0 8-15,0 9 16,-17-8-1,0 8-15,-9-9 16,-9 0-16,0 0 16,1-17-16,-1 0 15,0-8-15,1-10 16,-10 1-16,1 0 16,0-18-16,-1 0 15,10 1 1,8-18-16,0-9 15,8-8-15,18-9 16,0 26-16</inkml:trace>
  <inkml:trace contextRef="#ctx0" brushRef="#br1" timeOffset="50842.77">25313 10504 0,'0'0'0,"0"0"0,0 0 15,0 0-15,0 0 16,18 0-16,8-9 16,8 0-1,18-8-15,1-9 16,16 0-16,9 9 15,-8 8-15,-36 9 16</inkml:trace>
  <inkml:trace contextRef="#ctx0" brushRef="#br1" timeOffset="51263.72">26225 10062 0,'0'0'0,"-9"0"16,1 0-16,-1 0 15,0 0-15,1 0 16,-1 0-16,0 0 15,0 0-15,1 0 16,-1 0-16,0 0 16,-8 9-16,0 17 15,-1 8 1,10 18-16,-1 17 16,0 1-1,1 8-15,8 0 0,0-26 16,8-9-16,-8-17 15,0 0-15,0-9 16,0-8 0,0 0-16,0-1 15,-8-8-15,-1-8 16,9 8-16</inkml:trace>
  <inkml:trace contextRef="#ctx0" brushRef="#br1" timeOffset="51459.81">25791 10530 0,'0'0'0,"0"0"0,0 0 16,0 0-16,17 0 15,18-9-15,8 0 16,9 1-16,27-10 16,7 1-1,-25 0 1,-9-1-16,0 18 0,0 0 0,18 0 15,-35 0-15</inkml:trace>
  <inkml:trace contextRef="#ctx0" brushRef="#br1" timeOffset="51823.74">26694 10452 0,'0'0'0,"-9"0"0,1-9 16,-1 0-16,-9 1 15,1-1-15,0 0 16,-1 1-1,-8-1-15,0 9 16,0 0-16,0 0 16,0 17-16,0 1 15,0 16 1,9 1-16,-1 8 0,10-17 16,8 0-16,0-8 15,0-10 1,0 1-16,8-18 15,10 1-15,-1-1 16,9-8-16,-9 8 16,-8 0-16,0 9 15,-1 0-15,1 0 16,0 0-16,0 18 16,-1-1-16,10 9 15,8 0 1,17 9-16,-17-27 15</inkml:trace>
  <inkml:trace contextRef="#ctx0" brushRef="#br1" timeOffset="52141.34">26972 10296 0,'0'0'0,"0"0"0,0 0 0,-9 0 16,0 17-16,-8 0 15,0 1-15,-1-1 16,1 18 0,0-9-16,-1 8 15,10 1-15,8 0 16,0-9-1,0 0-15,8 0 0,10-9 16,16-8 0,27 8-16,9-17 0,-18-17 15,-26 8-15</inkml:trace>
  <inkml:trace contextRef="#ctx0" brushRef="#br1" timeOffset="52370.12">26989 10348 0,'0'0'0,"0"0"16,0 0-16,0 0 16,17 0-16,10 0 15,25-9-15,17 0 16,-8 1-16,0-1 31,-1 0-31,1-17 0,9 0 16,-18-8-16,-26 25 15</inkml:trace>
  <inkml:trace contextRef="#ctx0" brushRef="#br1" timeOffset="52623.89">27354 10131 0,'0'0'0,"0"0"0,0 0 15,0 18-15,-9 25 16,0 26-16,1 0 16,8 1-16,0-10 15,0-8-15,0-17 16,0-9-16,8-17 15,1-1 1,17-16-16,18-1 16,-1-8-16,-17 8 15</inkml:trace>
  <inkml:trace contextRef="#ctx0" brushRef="#br1" timeOffset="53311.72">27727 10417 0,'0'0'0,"0"0"0,0 0 0,-8 0 15,-1 9 1,0 8-16,9 0 16,0 18-16,0-9 15,0 0-15,18 0 16,-1 0-16,9-17 16,9-1-16,8-16 15,-8-1-15,-9-8 16,0-1-1,-17 1-15,-1-9 16,1 0-16,-9 0 16,0 9-16,-9-1 15,1 1-15,-1 8 16,0 9-16,1 0 16,-1 0-16,0 0 15,1 0 1,-1 0-16,9 0 15,0 0-15,0 0 16,0 0-16,0 0 16,0 0-16,0 0 15,0 0-15,0 0 16,0 0 0,0 0-16,0 0 15,0 0-15,0 0 16,0 0-16,0 0 15,0 0-15,0 0 16,0 0-16,17 0 16,9 0-16,18 9 15,8 0 17,0 8-32,-9 0 0,-8 1 0,0-1 15,-9 9-15,0 0 16,-17 0-16,-1 0 15,1-9-15,0-8 16,-9 0-16,0-1 16,0 1-16,0-18 15,17-8 1,9-18-16,9-17 16,17-17-16,0 17 15,-26 26-15</inkml:trace>
  <inkml:trace contextRef="#ctx0" brushRef="#br1" timeOffset="54839.99">17011 10478 0,'0'0'0,"0"0"16,0 0-16,0 0 15,0 0-15,0 0 16,9 17-16,9 26 16,8 44-1,0 60 1,-9 18-16,0-9 16,1-9-16,-10-17 15,1-44-15,-9-16 16,0-18-16,0-18 0,0-8 15,9-17 1,-1 0-16,10-1 0,-1 1 16,1 0-16,16-1 15,1 1-15,0-1 16,8 1 0,1 0-16,16-9 15,10 0-15,8 0 16,9 0-16,-9-9 15,9 9-15,8 0 16,1 0-16,-1 0 16,1 0-16,8 0 15,0-9 1,1 9-16,-10-8 16,1-1-16,-1 1 15,1 8-15,-1 0 16,-8 8-16,0 9 15,0 1-15,8-1 16,1-8 0,-18-1-16,9 1 15,8-9-15,1-9 16,-1 1-16,1-1 16,8 0-16,9 1 15,0-1-15,0 0 16,8 1-16,10-1 15,-1 1-15,0-1 16,9 0 0,0-8-16,-9 8 15,0 1-15,-8 8 16,-9 0-16,-18 8 16,-16 1-16,-10 0 15,-8-1 1,-18 1-16,-17 0 0,0-1 15,-17 1 1</inkml:trace>
  <inkml:trace contextRef="#ctx0" brushRef="#br1" timeOffset="56408.8">17350 10824 0,'0'0'0,"0"0"0,0 0 15,0 0-15,0 0 16,0 0-16,0 0 15,9 0-15,0 0 16,8 0-16,35 0 16,26 0-16,-26 0 15,-8 0 1,-10 0 0,1 0-1,0 0-15,0 0 0,17 9 16,8-1-16,10 1 0,-9-9 15,-9-9-15,-9 9 16,-8-8 0,17-1-16,0 9 0,-8 0 15,25 0-15,18 0 16,-26 0 0,-9 0-16,-9 0 15,18 0-15,9 0 16,-10 0-16,10 0 15,-1-9-15,9 1 16,1 8-16,-10 0 16,0 0-1,10 0-15,-1 8 16,-9 1-16,9-9 16,-8 0-16,-9 0 15,-1 0-15,10 0 16,8 9-16,-8-9 15,-1 0 1,0 0-16,1 0 16,8 0-16,0 8 15,-8-8-15,-1 9 16,-8 0 0,0-1-16,-9-8 0,9 9 15,8-9-15,-8 0 16,0 0-16,-1 0 15,-16 0 1,-1 0-16,-8 0 16,8 0-16,1 0 15,-1 0-15,1 0 16,8 0-16,-9 0 16,1-9-16,-1 9 15,-8 0-15,-9 0 16,0 0-16,0 0 15,-9 0 1,1 0-16,-1 0 16,0 0-16,10-8 15,-10 8-15,0 0 16,-8 0-16,0 0 16,-1 0-16,1 0 15,0 0-15,-1 0 16,1 0-1,0 0-15,-1 0 16,1 0-16,0 0 16,-1 0-16,1 0 15,0 0-15,0 0 16,-1 0-16,1 0 16,0 0-16,8 17 15,0 9 1,1 26-16,-10 17 15,1 18-15,0-9 16,-1 8-16,1 10 16,0-10-16,-1-25 15,1 0-15,0-27 16,-9-16-16</inkml:trace>
  <inkml:trace contextRef="#ctx0" brushRef="#br1" timeOffset="117403.84">18054 10149 0,'0'0'0,"0"0"0,0 0 16,0 0-16,0 0 15,17 0-15,9 0 16,17 8-16,18-8 15,17-8 1,9-10 0,-9 10-16,-8-1 0,-9 9 15,-18 0-15,-8 0 16,-18-9-16,-8 9 16</inkml:trace>
  <inkml:trace contextRef="#ctx0" brushRef="#br1" timeOffset="117814.95">18297 10270 0,'0'0'0,"0"-9"0,0 0 0,0 9 15,0 0-15,0 0 16,0 0-1,0 0-15,0 0 16,0 9-16,0 8 16,0 1-16,0 16 15,-9 1-15,0 0 16,1-1-16,8 10 16,0-18-16,0 0 15,0 0 1,0 0-16,0-9 15,0-8-15,8-1 16,1 1-16,17 8 16,9-8-16,8 0 15,1-1 1,-1-8-16,0 0 16,-8 0-16,-9 0 0,0 0 15,-8-8 1,-10 8-16</inkml:trace>
  <inkml:trace contextRef="#ctx0" brushRef="#br1" timeOffset="118004.8">18340 10495 0,'0'0'0,"0"0"16,0 0-16,17-9 15,18 1-15,35-1 16,17 0-16,8 1 31,1-1-31,-10 9 0,-51 0 0</inkml:trace>
  <inkml:trace contextRef="#ctx0" brushRef="#br1" timeOffset="118419.13">19070 10391 0,'0'0'0,"0"0"0,0 0 16,0 0-16,0 0 15,17 0-15,18 0 16,8 0 0,18 9-16,8-9 15,-17 8 32,1-16-47,-10-1 0,-26 9 0</inkml:trace>
  <inkml:trace contextRef="#ctx0" brushRef="#br1" timeOffset="126947.01">20103 10045 0,'0'0'0,"-9"0"16,1 0-16,-1 0 15,0 0-15,0-9 16,1 9-16,-1 0 16,-8 0-16,-1 0 15,1 9 1,-9 8-16,0 18 15,9-1-15,-1 18 16,1 0 15,17 9-31,0-1 0,8 10 16,1-10-16,-9-8 0,0-8 0,-9-18 16,1 0-1,-18 8-15,-9-8 16,9-8-16,17-10 15</inkml:trace>
  <inkml:trace contextRef="#ctx0" brushRef="#br1" timeOffset="127118.12">19538 10495 0,'0'0'0,"0"0"15,0 0-15,18 0 16,17-9-16,8 1 15,9-1-15,26-8 16,0-1 15,-17 10-31,-35 8 0</inkml:trace>
  <inkml:trace contextRef="#ctx0" brushRef="#br1" timeOffset="127379.23">20146 10382 0,'0'0'0,"0"0"0,0 0 15,0 0 1,0 18-16,0-1 16,0 18-16,0-1 15,0 1-15,0-9 16,0 0-16,-8 9 15,8-9-15,0-18 16,0 1-16</inkml:trace>
  <inkml:trace contextRef="#ctx0" brushRef="#br1" timeOffset="127477.07">20198 10097 0,'0'0'0,"0"0"0,0 0 0,0 0 15,9 8-15,26 36 16,0-18-16</inkml:trace>
  <inkml:trace contextRef="#ctx0" brushRef="#br1" timeOffset="128016.7">20346 10504 0,'0'0'0,"0"0"0,0 0 0,0 0 16,0 0-16,0 0 0,0 0 0,17 8 16,1-8-16,-1-8 15,18-1 1,0 0-16,-9-8 15,0 0-15,-9-1 16,-8 1-16,-1 8 16,1 1-16,-9-1 15,0 9-15,0 0 16,-9 0-16,1 0 16,-1 0-16,-8 9 15,-1 8 1,1 0-16,8 9 15,1 9-15,8 0 16,0-9-16,8 0 16,10 0-16,8-9 15,8 0 1,19-17-16,-19 0 16</inkml:trace>
  <inkml:trace contextRef="#ctx0" brushRef="#br1" timeOffset="128316.45">20789 10071 0,'0'0'0,"0"0"15,0 0-15,0 26 16,0 8-16,-9 18 16,9 0-16,0-9 15,0 9-15,0 9 32,0 8-32,0-8 0,9-9 15,8 0 1,1-17-16,-10-18 0</inkml:trace>
  <inkml:trace contextRef="#ctx0" brushRef="#br1" timeOffset="128813.93">21162 10504 0,'0'-9'0,"0"9"0,0-9 16,0 1-16,0 8 15,0-9-15,-8 0 16,-1 1-16,0 8 16,1 0-16,-1 0 15,-8 0 1,-1 0-16,-8 17 16,0 0-16,9 18 15,-1 0-15,1-1 16,17-8-16,0 0 15,0-8-15,9-10 16,-1 1 0,1 0-16,8-18 15,18-17-15,0-17 16,0-9-16,8-35 16,0-26-16,-17 18 15,1 17 1,-19 18-16,1 25 15,0 18-15,-1-1 0,-8 18 16,0 0 0,0 9-16,0 26 15,0 25-15,9 18 16,8 17-16,9-8 16,9-18-16,0-17 15,43 0-15,-9-26 16</inkml:trace>
  <inkml:trace contextRef="#ctx0" brushRef="#br1" timeOffset="181248.84">19261 17562 0,'0'0'0,"0"0"0,0 0 0,0 0 15,0 0-15,0 0 16,0 0-16,0-9 15,0 9-15,0 0 16,0 0 0,0-8-16,8-1 15,1 9-15,8-9 16,9 9-16,18-8 16,8-1-16,17 9 15,1-9 1,8 1-16,18-1 0,8 0 15,0 1 1,9-1-16,8 1 16,1-1-16,0 9 15,-10 0-15,1 0 16,-8 0-16,-10 0 16,1 0-16,-10 9 15,-7-1 1,-10 1-16,-17-1 0,-8-8 15,-18 0 1,0 0-16,-18 0 16,1 9-16,0 0 15</inkml:trace>
  <inkml:trace contextRef="#ctx0" brushRef="#br1" timeOffset="181921.27">19634 17224 0,'0'0'0,"0"0"0,0 0 16,-9 0-16,9 0 15,0 0-15,0 0 16,0 0-16,-8 0 16,-1 0-1,0 0-15,-34 18 16,-18 16-16,0 1 15,9-9 1,17 0-16,1-9 0,8-8 16,8 0-1,1-1-15,8 1 16,1-9-16,8 9 16,0-1-16,0 10 15,0-1-15,8 9 16,1 8-16,8 1 15,9 17 1,9 0-16,8 0 0,-8-9 16,0-8-16,8-9 15,-8 0-15,0-17 16,-9-1 0,0 1-16,-9-9 15</inkml:trace>
  <inkml:trace contextRef="#ctx0" brushRef="#br1" timeOffset="183092">20016 18004 0,'0'0'0,"-9"-9"0,-8 9 16,8 0-1,1-9-15,-1 9 16,9 0-16,0 0 15,0 0-15,0 0 16,17-8-16,1-1 16,16 9-16,1-9 15,0 9-15,0 0 16,-9 0-16,0 0 16,-9 0-1,-8 0-15,-1 0 16,1 0-16,0 0 15,-9 0-15,0 0 16,0 0-16,-9 9 16,0 8-16,-8 1 15,-9-1-15,-9 18 16,1-1 0,-1 1-16,9-9 15,0 0-15,8 0 16,10-17-16,-1-1 15,0 1-15,1 0 16,8-1-16,0 1 16,0 0-16,8-9 15,10 8 1,16 1 0,10 0-16,8-1 0,0 1 15,-9 0-15,1-9 16,-18 0-16,0 0 15,-9 0-15,1 8 16</inkml:trace>
  <inkml:trace contextRef="#ctx0" brushRef="#br1" timeOffset="183507.24">20207 17735 0,'-9'-8'0,"9"-1"16,0 9-16,-8 0 16,-1 0-16,0 0 15,1 0-15,-1 0 16,-17 17-16,0 1 15,0 8 1,8 0-16,1-9 16,0-8-16,17 8 15,0-8-15,0-9 16,0-18-16,17-8 16,0 0-16,1 9 15,-1 0-15,-8-1 16,0 10-16,-1 8 15,10 0 1,8 0-16,8 17 16,10 0-16,17 9 15,-27-8-15</inkml:trace>
  <inkml:trace contextRef="#ctx0" brushRef="#br1" timeOffset="186906.84">21484 17432 0,'0'0'0,"0"0"0,0 0 0,0 0 0,0 0 0,0 0 15,-9 0 1,0 0-16,1 0 16,-1 0-16,0 0 15,1 0-15,8 0 16,-9 0-16,9 0 16,-9 0-16,0 0 15,1-8-15,-1-1 16,0-17-1,1 0-15,-10-17 16,1-18-16,0-8 31,8-27-31,-17-8 0,26 104 0,-17-95 0,17-9 16,0 9-16,-9-9 16,0 26-16,9 18 15,0-10-15,0 1 16,9 8-1,0-8-15,-1 0 16,1 17-16,-9 0 16,0 17-16,-9 1 15,9 16-15,0 1 16,0 0 0,0 8-16,0 0 0,0 1 15,0-1 1,0 0-16,0 1 15,0 8-15,0 0 16,0 0-16,0 0 16,0 0-16,0 0 15,0 0-15,0 0 16,0 0-16,0 0 16,-8 0-1,-10 26-15,-8 8 16,0 1-16,-9 8 15,9 0-15,0-17 16,9 0-16,-1 0 16,10-17-16,-1 0 15,9-1 1,0-8-16,0-8 16,0-18-16,17-9 15,1 0-15,8 1 16,-9-1-16,1 9 15,-1 9-15,9 0 16,0 17-16,9 0 16,0 0-16,-9 17 15,0 0 1,0 1-16,0 16 16,-18-8-16</inkml:trace>
  <inkml:trace contextRef="#ctx0" brushRef="#br1" timeOffset="188076.83">21909 15553 0,'0'0'0,"0"0"0,0 0 16,0 0 0,0 0-16,0 0 15,0 0-15,0 0 16,0 0-16,0 17 15,9 18-15,-1-1 16,1 18-16,0-8 16,8-10-1,1-8-15,-1 0 32,0-17-32,1 0 0,-1-18 15,0 0-15,18-17 0,0-17 16,8-18-16,-17 9 15,0 18-15,0 8 16,-8 8-16,-9 1 16,-1 17-16,10 9 15,-1 17 1,0 26-16,1 17 16,-10 0-16,1 9 15,0-17-15,-9-9 16,-9-9-16,0-17 15,1-9-15,-1 1 16,0-10-16,1 1 16,-10 0-16,1-1 15,0-16 1,-10-10-16,1-8 16,-8 0-16,8-8 15,8-1-15,18 9 16,0 9-16,9 17 15</inkml:trace>
  <inkml:trace contextRef="#ctx0" brushRef="#br1" timeOffset="188421.96">22100 15206 0,'0'0'0,"0"0"15,0 0-15,0 0 16,0 0-16,-9 9 15,1 8-15,-10 18 16,1 0 0,0-1-16,-1 1 15,1-18-15,8-8 16,9-9-16,0 0 16</inkml:trace>
  <inkml:trace contextRef="#ctx0" brushRef="#br1" timeOffset="188520.03">22065 15224 0,'0'0'0,"0"0"0,9 0 16,17 8-16,18 10 15,25 8-15,9 8 16,-34-8-16</inkml:trace>
  <inkml:trace contextRef="#ctx0" brushRef="#br1" timeOffset="189666.18">21458 17164 0,'0'0'0,"0"0"0,-9-9 16,0 0-16,1 1 16,-1-1-1,0 0-15,0 1 16,-8-1-16,0 0 16,-1 1-16,1-1 15,-9 0-15,0 1 16,0 8-16,0 0 15,0 0 1,0 0-16,0 8 16,0 10-16,0-1 15,-1 18-15,1 8 16,9 18-16,0 8 16,17 0-16,0 9 15,0 0-15,17 9 16,0-9-1,1-26-15,8-9 0,0 0 16,9-17 0,17 0-16,0-17 15,9-18-15,8-17 16,1-17-16,-18 8 16,-18-8-16,1-9 15,-9-9-15,-8 1 16,-18-10-1,-9 10-15,-8 8 16,-1 17-16,1-8 16,-9 8-16,0 1 15,0 8-15,8 0 16,1 8-16,0 10 16,17 8-16,0 0 15</inkml:trace>
  <inkml:trace contextRef="#ctx0" brushRef="#br1" timeOffset="190039.88">21475 17250 0,'0'0'0,"0"0"0,0 0 16,0 0-16,0 0 16,0 0-16,0 0 15,-9 18 1,-17 8-16,0 17 15,-17 9-15,-1 17 16,-8 9 0,0 9-16,17-9 0,1-18 15,8-16-15,8-1 16,1-17 0,8-17-16,9-1 15</inkml:trace>
  <inkml:trace contextRef="#ctx0" brushRef="#br1" timeOffset="190323.67">21119 17276 0,'0'0'0,"0"0"0,0 0 15,0 0-15,0 0 16,0 0-16,17 0 15,1 18-15,-1 8 16,9 8-16,9 1 16,0 0-16,8 8 15,0 0 1,-8-8-16,-9-9 16,0 0-16,-8-9 15,-10-8-15,1 8 16,0-8-16</inkml:trace>
  <inkml:trace contextRef="#ctx0" brushRef="#br1" timeOffset="191342.03">21883 17527 0,'0'0'0,"0"0"16,0 0-16,0 0 16,0-8-16,0-1 15,17 0 1,1 1-16,-1-1 15,9 9-15,-8 0 16,-1 0-16,0 9 16,1-1-16,-10 10 15,1-1-15,0 0 16,-9 18-16,-9 0 16,0-1-1,-8-8-15,0 0 16,-1 0-16,1-17 15,8 0-15,9-1 16,0-8-16,0-8 16,0-10-16,26-8 15,26 0-15,18-26 16,-18 0 15,-17 9-15,-18 8-16,-8 9 15,-1 9-15,1 9 0,-9-1 0,0 0 16,0 9-16,0 0 0,-9 0 16,1 0-16,-1 18 15,-8-1-15,8 17 16,9 18 0,0 18-16,0-10 15,9-8-15,8-8 16,0-1-16,9-17 15,1 0-15,-1-9 16,-18-8 0</inkml:trace>
  <inkml:trace contextRef="#ctx0" brushRef="#br1" timeOffset="191669.94">22256 16956 0,'0'0'0,"0"0"0,0 0 16,0 0-16,0 0 15,-8 0-15,-1 17 16,-8 18-16,-1-1 16,-8 10-1,0-1-15,0 0 16,9-17 0,-1-8-16,18-10 15,0-8-15</inkml:trace>
  <inkml:trace contextRef="#ctx0" brushRef="#br1" timeOffset="191798.99">22291 17016 0,'0'0'0,"0"0"0,0 0 15,0 0-15,18 18 16,16-1-16,10 18 16,25-1-16,-17-8 15</inkml:trace>
  <inkml:trace contextRef="#ctx0" brushRef="#br1" timeOffset="203371.61">23272 17761 0,'0'0'0,"0"0"0,0 0 16,0 0-16,0 0 16,0 18-16,9 25 15,0 18-15,-9 25 16,-9 9-1,9 1 1,0-10-16,-9-25 0,9-18 16,0-17-16,0-17 15,0 0 1</inkml:trace>
  <inkml:trace contextRef="#ctx0" brushRef="#br1" timeOffset="203903.07">23272 17709 0,'0'0'0,"0"0"0,0 0 16,0 0-16,0 0 16,0 0-16,0 0 15,18-8 1,17-1-16,-1 0 15,18 9-15,1 0 16,-10 0-16,-8 0 16,-9 9-1,-18 0-15,1 8 0,-18 9 16,-17 9-16,-8-1 16,-10 1-1,-8 8-15,17-17 16,1 0-16,16-17 15,1-1-15,17 1 16,0 0-16,0-1 16,0-8-16,17 9 15,1 8-15,8 1 16,0-10 0,0 1-1,-9 8-15,-8 1 16,0-1-1,-1 9-15,-16 9 0,-1-1 0,-9-8 16,-8 0 0,0 0-16,0 0 0,9-8 15,0-1 1,-1-8-16,18-1 16,0 1-16</inkml:trace>
  <inkml:trace contextRef="#ctx0" brushRef="#br1" timeOffset="204095.37">23776 18160 0,'0'0'0,"0"0"16,0 0-16,0 0 15,0 0 1,0 0-16,9 17 16,0 18-16,-1 8 15,1 9-15,-18-9 16,1-17-16,8-17 15</inkml:trace>
  <inkml:trace contextRef="#ctx0" brushRef="#br1" timeOffset="204404.49">23168 17579 0,'-8'0'0,"-1"0"0,9 0 16,0 0-16,0-8 15,0-1-15,0 0 16,17 1-16,18-1 15,8 0 1,18 1-16,9-1 16,-1 0 15,1 1-31,-10 8 0,-25 0 0,-26 8 16,0-8-16</inkml:trace>
  <inkml:trace contextRef="#ctx0" brushRef="#br1" timeOffset="204569.36">23455 17198 0,'0'0'0,"0"0"15,0 0-15,17 9 16,9 17-16,26 26 16,9 0-16,0 0 31,0 9-31,-9-10 0,-17-33 15</inkml:trace>
  <inkml:trace contextRef="#ctx0" brushRef="#br1" timeOffset="204913.92">24028 17865 0,'0'0'0,"0"0"15,0 0-15,0 0 16,17 0 0,1 0-16,8 0 0,8 0 15,1 9-15,26 8 16,-18 1-16,-34-10 16</inkml:trace>
  <inkml:trace contextRef="#ctx0" brushRef="#br1" timeOffset="205082.87">24063 18134 0,'0'0'0,"0"0"0,0 0 16,0 0-16,17 0 15,9-9-15,26 0 16,18 1-16,-18-1 15</inkml:trace>
  <inkml:trace contextRef="#ctx0" brushRef="#br1" timeOffset="205384.26">24549 17709 0,'0'0'0,"0"0"0,0 0 16,0 0-16,0 0 16,0 9-16,17 8 15,1 27-15,-1 16 16,-8 27-16,-1 8 31,1-8-31,-9-18 0,0-17 0,0-17 16,0-9-1,0-18-15,0 1 16</inkml:trace>
  <inkml:trace contextRef="#ctx0" brushRef="#br1" timeOffset="205861.08">24714 17510 0,'0'0'0,"0"0"0,0 0 0,0 0 15,0 0-15,0 0 16,9 0-16,17 0 16,8 9-16,19-1 15,7 1-15,-16 0 16,-10-1-1,-7 1 1,-19 0-16,1 8 0,-18 0 16,-8 27-16,-27 8 15,1 0-15,-9-9 16,0 0 0,17-17-16,18 0 0,-1-8 15,10-10-15,8 1 16,0 8-1,8 0-15,10 1 16,16-1-16,1 0 16,9 9-16,-18 0 15,0-8 1,0-1-16,-18 0 0,1 9 16,-18 9-16,-8 0 15,-9-1 1,-9 1-16,1-9 15,-1 0-15,0-9 16,9 1-16,9-10 16,8 1-1</inkml:trace>
  <inkml:trace contextRef="#ctx0" brushRef="#br1" timeOffset="206028.29">25261 18082 0,'0'0'0,"0"0"16,0 8-16,0 18 16,0 26-16,0 9 15,0 0-15,9-35 16</inkml:trace>
  <inkml:trace contextRef="#ctx0" brushRef="#br1" timeOffset="206387.44">25782 17865 0,'0'0'0,"0"0"15,0 0-15,0 0 16,0-8-16,0-1 15,-9 0-15,-8 1 16,-9 8-16,0 0 16,9 0-16,-9 17 15,-1 0-15,10 18 16,0 0 0,-1-1-16,10 1 15,8-9-15,0 0 31,17 0-31,0-18 0,9 1 0,9 0 16,0-18-16,17 0 16,-9-17-1,-16 9-15,-19 17 16,1 0-16</inkml:trace>
  <inkml:trace contextRef="#ctx0" brushRef="#br1" timeOffset="206721.02">25930 18004 0,'0'0'0,"0"0"16,0 0-16,0 0 16,0 0-1,8 17-15,10 0 16,-1 1-16,18 8 16,0-9-16,-9-8 15,8-1-15,1-16 16,-9-1-16,0-17 15,0 0 17,-17 0-32,0-9 0,-9 1 0,-9 8 15,0 9-15,-17-1 16,9 18-16,-9 0 16,0 0-16,8 9 15,1 0-15,17-1 16,-9 1-16,9 0 15,18-1 1,16 1-16,-8-1 16</inkml:trace>
  <inkml:trace contextRef="#ctx0" brushRef="#br1" timeOffset="207002.04">26494 17727 0,'0'0'0,"0"0"0,0 0 16,0 0-16,0 0 15,0 0-15,0 0 16,-9 0-1,1 17-15,-1 0 16,-8 9-16,8 0 16,0 9-16,9-9 15,0 0-15,9 0 16,0 0-16,-1 0 16,1-9-16,0-8 15,-1-1 1,1 1-16,-18 0 15,1 8-15,-18 0 16,0 9-16,0 0 16,26-17-16,0-9 15</inkml:trace>
  <inkml:trace contextRef="#ctx0" brushRef="#br1" timeOffset="207501.28">26850 17787 0,'0'0'15,"0"0"-15,0 0 0,0 0 16,0 0-16,0 0 15,0 0-15,0 0 16,-8 0-16,-1 18 16,-9 16-16,1 1 15,0 17 1,8-9-16,9-17 16,0 0-16,0-17 15,9-1-15,8-16 16,9-1-16,9-17 15,8 9-15,1-1 16,-18 1-16,8 17 16,-7 0-16,-1 0 15,0 9 1,-9-1-16,0 1 16,1-9-16,8 0 15,0-9-15,-9-8 16,9-17-16,0-10 15,-17-16-15,0-10 16,-18 10-16,0 34 16,1 17-1,8 9-15</inkml:trace>
  <inkml:trace contextRef="#ctx0" brushRef="#br1" timeOffset="207767.72">27536 17874 0,'0'0'0,"0"0"0,0 0 0,0 17 16,0 1-16,0 16 15,0 1-15,0 8 16,0 0 0,0-8-16,0-9 15,0-17-15,0-9 16</inkml:trace>
  <inkml:trace contextRef="#ctx0" brushRef="#br1" timeOffset="208017.25">27675 17813 0,'0'0'0,"0"0"16,0 0-16,0 0 15,0 0-15,9-8 16,17-1-1,17-8-15,27-1 16,-1 1-16,-8 8 16,0 1-16,-26-1 15,-9-8-15,-18 17 16</inkml:trace>
  <inkml:trace contextRef="#ctx0" brushRef="#br1" timeOffset="208267.99">27944 17527 0,'0'0'0,"0"0"16,0 0-16,0 0 16,0 18-16,-8 8 15,-1 26 1,-8 17-16,-1 0 15,1 18-15,0-9 16,-1 8-16,18-8 16,18-17-16,-1-18 15,18 9 1,17-17-16,-35-26 0</inkml:trace>
  <inkml:trace contextRef="#ctx0" brushRef="#br1" timeOffset="209183.04">28517 17883 0,'0'0'0,"0"0"16,0 0-16,0 0 15,0 0-15,0 0 16,18 0-16,-1 0 15,18 0-15,0 8 16,8 10 0,-17-1-16,0 0 15,0 0-15,-17 1 16,0-1-16,-18 0 16,0 18-1,1 0-15,-18-1 0,-1-8 16,10 0-1,0 0-15,-1-17 16,18 0-16,0-9 16,0-9-16,18 0 15,25-25 1,1-18-16,8-9 0,8-8 16,-16 17-16,-18 17 15,-9 1 1,-8 16-16,0 10 15,-9 8-15,0 0 16,-9 0-16,0 17 16,-8 18-16,0 8 15,8 17-15,9 10 16,0-10-16,17-16 16,1-1-1,8-17-15,0 0 16,-18-9-16</inkml:trace>
  <inkml:trace contextRef="#ctx0" brushRef="#br1" timeOffset="209536.92">28908 17242 0,'0'0'0,"0"0"16,0 0-16,-8 17 15,-18 18-15,-1 17 16,-7 8-16,-1-8 16,18-9-1,-1-17-15,1-8 16,17-10-16,0-8 15,0 0-15,0-8 16,0-1-16,17-8 16,1-1-16,8 1 15,0 17-15,17 0 16,9 17 0,9 18-16,-26-9 15</inkml:trace>
  <inkml:trace contextRef="#ctx0" brushRef="#br1" timeOffset="213535.98">3031 9603 0,'0'0'0,"0"0"0,-9-9 0,0 1 16,-8-27-1,-27-26-15,1-8 16,-9-9 0,0 9-16,17 17 15,-8 0 1,-1 9-16,-17 8 16,1 9-16,-10 9 0,-8 17 0,0 17 15,-9 18 1,0 8-16,9 18 15,-9 17-15,18 8 16,-1 9-16,18 9 16,17 18-16,9 16 15,18 1-15,8-1 16,8-16-16,18 7 16,9 1-1,0-43-15,17-26 16,0-1-16,9-25 15,8-18-15,27-17 16,17-17-16,0-35 16,0-17-16,8-35 15,1-9-15,-35-8 16,-18 8-16,-17 9 16,-8-8-1,-18 8-15,-18 17 16,-16 9-16,-10 9 15,-8 0-15,-26-9 16,-17 17-16,-1 9 16,-8 17-16,0 1 15,0 17-15,-18 25 16,9 35-16,18 9 16,43-17-1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34:18.3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16951 17112 0,'0'0'0,"0"0"0,0 0 15,0 0-15,17-9 16,26 0-16,27-17 16,17 0-16,8 9 31,-8-9-31,0 9 0,0-9 16,-18-9-1,-17 18-15,-34 17 0</inkml:trace>
  <inkml:trace contextRef="#ctx0" brushRef="#br0" timeOffset="265.05">17463 16739 0,'0'0'0,"0"0"16,-9 0-16,1 0 15,-1 0-15,0 0 16,1 18-16,-18 8 15,-9 26-15,0 17 16,9 0 15,9 0-31,8 18 16,9-87-16,0 78 0,0-17 0,17-9 0,1-9 16,8-17-16,0 0 15,26-9 1,26 1-16,-34-18 0</inkml:trace>
  <inkml:trace contextRef="#ctx0" brushRef="#br0" timeOffset="594.13">17750 17016 0,'0'0'0,"0"0"15,0 0-15,0 0 16,17 18-16,0-1 16,9 9-16,0 0 15,-17 0-15,0 0 16,-1-9-16,1 9 16,-9-8-16,0-10 15,0 1-15,0-9 16,0 0-1,-9-9-15,9 1 16,0-18-16,0-18 16,18-25-16,17 0 15,34-9-15,1 9 16,-44 51-16</inkml:trace>
  <inkml:trace contextRef="#ctx0" brushRef="#br0" timeOffset="1070.69">18305 16990 0,'0'0'0,"0"0"0,0-8 15,-8-1-15,-1 1 16,0-1-16,1 0 15,-1 9-15,0 0 16,1 0-16,-18 18 16,-1 7-16,1 10 15,9 0-15,0-1 16,17 1 0,0-9-16,0-9 15,0-8-15,0-9 16,17-9-16,0-8 15,18-18-15,0-8 16,-9-9-16,-9 17 16,-8 18-16,0 0 15,-1 0-15,1 17 16,0 0 0,-1 0-16,10 8 15,-1 10-15,9-1 16,-8-9-16,25 10 15,9-10-15,-26 1 16</inkml:trace>
  <inkml:trace contextRef="#ctx0" brushRef="#br0" timeOffset="1411.68">18644 16809 0,'0'0'0,"0"0"0,0 0 0,0 0 16,0 17-16,17 9 16,-8 9-1,0 8-15,-1 0 16,-8-17-16,0 0 16,0-9-16,0-8 15,0 0-15,0-9 16,0-9-16,0-8 15,18-27-15,-1 1 16,1 9-16,-1-1 16,0 9-1,-8 9-15,0 8 16,-1 9-16,1 0 16,0 9-16,8 8 15,0 9-15,-8 0 16,8 9-16,10-9 31,-10-9-31</inkml:trace>
  <inkml:trace contextRef="#ctx0" brushRef="#br0" timeOffset="1777.08">19235 16670 0,'0'0'0,"0"0"0,0-9 16,0 1-16,0-1 15,0 9 1,-9-9-16,0 9 16,-17 0-16,0 9 15,9 8-15,-1 1 16,1 8-16,0 8 16,17 1-16,0 0 15,8-9 1,1 0-16,0-9 15,-1-8-15,1-1 16,0 1-16,-1 0 16,-8-1-16,-17 10 31,-9 16-31,-17 1 0,-10-1 31,36-16-15</inkml:trace>
  <inkml:trace contextRef="#ctx0" brushRef="#br0" timeOffset="2109.89">19547 16601 0,'0'0'0,"0"0"0,0 0 16,0 0-16,0 17 15,9 9-15,0 35 16,-1 17-16,-16 0 16,-1-18-1,0-16-15,0-1 0,9-26 16,0-8 0,0-1-16</inkml:trace>
  <inkml:trace contextRef="#ctx0" brushRef="#br0" timeOffset="2698.82">19634 16557 0,'0'0'0,"0"0"16,0 18-16,17 16 15,-8-8-15,0-8 16,-1-1-16,1 18 15,0 8-15,-1-8 16,1-18-16,-9 0 16,0 1-1,0 16 1,0 1-16,0-9 0,0 0 16,0-9-16,0-8 15,0-1-15,0 1 16,0-9-16,0-9 15,0-8-15,0-9 16,9-8 0,0-1-16,-1 18 15,1-1 1,0 10-16,-1 8 0,1 0 16,-9 0-16,9 17 15,-1 9 1,-8-9-16,0 1 15,0-10-15,0 1 16,0 0-16,0-9 16,18-9-16,-1-17 15,0 0-15,9-9 16,-8 18-16,-1 0 16,1-1-16,-1 18 15,-8 0-15,8 0 16,0 18-1,1-1-15,-1 9 16,0 0-16,1-17 16,-10-1-16,1 1 15</inkml:trace>
  <inkml:trace contextRef="#ctx0" brushRef="#br0" timeOffset="3151.33">20190 16705 0,'0'0'0,"0"0"0,0 0 15,0 0-15,0 17 16,17 9-16,0 17 16,1 27-16,-9-1 15,-1 9 1,-8-9-16,-8-8 15,-1-9-15,0-18 16,0-8-16,1-8 16,-1-10-16,0 1 15,1-18-15,-10-8 16,1-26-16,0-35 16,17-18-16,8 10 15,10 17 1,-1 8-16,9 9 15,0 17-15,0 9 16,0 9-16,0 0 16,-8 17-16,-10 0 15,1 0 1,-9 17-16,0 9 16,-9 17-16,-17 1 15,9-18-15,0 8 16,-1-8-16,18-17 15</inkml:trace>
  <inkml:trace contextRef="#ctx0" brushRef="#br0" timeOffset="3876.6">20433 16861 0,'0'0'0,"0"0"15,0 0-15,0 0 16,0 0-16,17-9 15,1 0-15,-1 1 16,9-18-16,0 0 16,0 0-1,-8 0-15,-10 8 16,1 1-16,0 0 16,-9-1-16,0 1 31,-9 8-31,0 9 0,1 0 15,-1 9-15,-9 8 16,1 18-16,0 0 16,17 8-16,0 0 15,17-8-15,0-9 16,44 0-16,17-26 16,-8-26-1,-27-9-15,-17 9 0,0 9 16,-8 0-1,-1-1-15,-8 10 0,-1-1 16,1 0 0,-9-8-16,0 0 15,0 8-15,0 9 16,0 0-16,-9 0 16,1 0-16,-1 17 15,0 1-15,1 8 16,-1 0-16,9 0 15,0-9 1,0-8-16,0-1 16,0-8-16,17-8 15,1-10-15,-1-16 16,9-36-16,0-16 16,-8 8-16,-10 17 15,1 18-15,-9 17 16,0 9-1,0-1-15,0 18 16,0 0-16,0 9 16,0 17-16,0 35 15,9 16-15,8 19 16,0-10-16,9-16 16,27-1-16,-1-17 15,-26-35 1</inkml:trace>
  <inkml:trace contextRef="#ctx0" brushRef="#br0" timeOffset="4800.7">21379 16583 0,'0'0'0,"0"0"0,-8 0 15,-1 0 1,0 0-16,-8 18 15,0-1-15,-1 9 16,-8 9-16,9-1 16,-1 10-16,10-1 15,8-17 1,0 0-16,0-9 16,8-8-16,10-18 15,-1 1-15,18-18 16,0-18-16,-9 10 15,0-1-15,-18 18 16,1-1-16,0 10 16,0 8-16,-9 0 15,0 0 1,0 0-16,8 17 0,1 0 16,0 18-1,-1 0-15,-8-9 16,0-9-16,0-8 15,0-1-15,0 1 16,0-18-16,18-8 16,-1-9-16,18-17 15,-9 8-15,0 0 16,-9 18 0,-8 0-16,0 8 15,-1 9-15,1 0 16,0 0-16,-1 0 15,10 9-15,-1-1 16,0 1-16,1 0 16,-1-1-16,1-8 15,16-8 1,1-18-16,0 0 16,-1 0-16,-8 8 15,-8 1-15,-9 8 16,-1 1-16,1 8 15,-9 0-15,0 0 16,0 8-16,0 10 16,0-1-1,0 0-15,0 1 16,0-1-16,0 0 16,9 1-16,8 8 15,9-9-15,9-8 16,-1-1-16,1 1 15,0-18 1,-9 1-16,0-10 0,0 1 16,-17 0-1,-1-1-15,-8 10 16,0 8-16,-8 0 16,-1 0-16,0 8 15,1 10-15,8 8 16,0 26-16,8-9 15,18 0-15,1 1 16,-19-18 0</inkml:trace>
  <inkml:trace contextRef="#ctx0" brushRef="#br0" timeOffset="5360.86">20181 17562 0,'0'0'0,"0"0"0,0 0 16,-9 35-16,-17 43 15,-17 52-15,-9 43 32,-18 17-32,18-34 0,0-26 15,17-35-15,18-43 16,8-17-16,9-26 15,0-18-15,26-17 16,26-87-16,9-42 16,-43 103-16,112-607 15,-130 659 1,0-8-16,9-1 16,-1-8-16,1 8 15,0 9-15,8 0 16,9 17-16,9 35 15,17 26-15,0 9 16,0 8-16,0 9 16,-8-17-16,-18-18 15,0-17 1,-18-9-16,1-17 16,-9-17-16,0 0 15</inkml:trace>
  <inkml:trace contextRef="#ctx0" brushRef="#br0" timeOffset="5545.35">19877 18220 0,'0'0'0,"0"0"0,0 0 16,17-8-16,10-1 15,33-17-15,10 0 16,17-17-1,8-1-15,-8 18 16,-35 9-16,-26 8 0</inkml:trace>
  <inkml:trace contextRef="#ctx0" brushRef="#br0" timeOffset="6048.29">20607 18038 0,'0'0'0,"0"0"15,0 0-15,0 0 16,0 0-16,0 0 16,0 0-16,0 0 15,0 9 1,0 8-16,0 1 16,0 8-16,0-9 15,0-8-15,0-1 16,0 1-16,0-18 15,0 1-15,17-27 16,0 0 0,1 1-16,8-1 15,0 9-15,-18 9 16,1 17-16,0 0 16,0 8-16,-1 10 15,1-1-15,0 0 16,-1-8-16,-8 0 15,0-1 1,0-8-16,18-8 16,-1-18-16,18-18 15,-9 1 1,0 9-16,0 16 16,-17 18-16,8 0 0,0 0 15,1 18-15,-1 8 16,9 0-1,-17-1-15,-1-16 16,1 0-16,-9-9 16</inkml:trace>
  <inkml:trace contextRef="#ctx0" brushRef="#br0" timeOffset="6462.38">21284 17831 0,'0'0'0,"0"8"0,9 18 16,8 35-16,18 25 16,-9 10-1,0-1-15,-18-17 0,1-17 16,-9-9-16,-9-18 16,1-8-16,-1-9 15,-8-8 1,-9-9-16,0-17 15,-18-26-15,9-53 16,9-16-16,26-18 16,18 8-16,8 27 15,17 9-15,9 25 16,0 18-16,-8 17 16,-1 8-1,1 18-15,-1 0 16,1 18-16,-18 16 15,-18 1-15,-8 26 16,-34 8-16,-27 0 16,-43 0-16,-1-25 15,53-27 1</inkml:trace>
  <inkml:trace contextRef="#ctx0" brushRef="#br0" timeOffset="55277.58">27336 11404 0,'0'0'16,"0"0"-16,0 0 0,0 0 16,0 0-16,0-8 15,-8-1 1,-1 0-16,0 1 16,-17-18-16,-17 0 15,-18 0-15,-26 0 16,-17 0-1,-17 8-15,-10 18 0,-25 0 16,-9 18-16,-9 16 16,9 10-1,9-10-15,8 1 16,36-9-16,25 0 16,9 0-16,-1 0 15,19 0-15,16-17 16,27-1-1,-1 1 1,10 0-16,-1-9 0,9 0 16,0 0-16,0 8 15,0 1-15,0 8 16,0 1 0,0 16-16,0 18 0,0 9 15,-9 25-15,1 1 16,-1 8-16,0 1 15,1-1 1,8-9-16,0-16 16,0-10-16,0-8 15,0-8-15,0-1 16,0-17-16,-9 0 16,9 0-16,0-9 15,0-8 1,0-1-16,0 1 0,0-9 15,0 0 1</inkml:trace>
  <inkml:trace contextRef="#ctx0" brushRef="#br0" timeOffset="55672.29">25018 12340 0,'0'0'0,"0"0"0,0 0 0,0 0 16,0 0-1,0 8-15,17 10 16,1 16-16,16 18 16,1 0-16,-9-8 15,0-1 1,0-17-16,0 0 16,-8 0-16,-10-18 0,1 1 15,0 0 1,-1-1-16,10-16 15,8-18-15,35-52 16,17-26-16,-43 52 16</inkml:trace>
  <inkml:trace contextRef="#ctx0" brushRef="#br0" timeOffset="56606.44">27719 11093 0,'0'0'0,"0"0"0,0 0 0,0 0 16,0 0-16,0 0 15,0 17 1,0 9-16,0 17 15,-9 18-15,0 8 16,1 9 0,-1-17-16,9-18 0,0 0 15,0-17-15,0 0 16,9-17-16,-1 0 16</inkml:trace>
  <inkml:trace contextRef="#ctx0" brushRef="#br0" timeOffset="56819.36">27979 11214 0,'0'0'0,"0"0"0,0 0 16,0 0-1,0 8-15,0 10 16,0 25-16,9 18 15,-18-1-15,0-16 16,9-10-16,0 1 16,9-9-1,0-9-15</inkml:trace>
  <inkml:trace contextRef="#ctx0" brushRef="#br0" timeOffset="57117.56">28127 11023 0,'0'0'0,"0"0"0,0 0 16,0 0 0,0 0-16,8 18 15,10-1-15,8 9 16,9 0-16,-1 0 15,10 0-15,8 0 63,-9 0-47,-8-9-16,-9-8 0,-9-1 0,-8 10 0,-9 8 0,-35 34 0,-52 53 0,-43 26 15,-174 155-15</inkml:trace>
  <inkml:trace contextRef="#ctx0" brushRef="#br0" timeOffset="58750.22">29056 12218 0,'0'0'0,"0"0"16,-9 0-16,0 0 15,-17 0-15,0 0 16,-8 0-16,-18 9 15,-35 0 1,-17 8 0,-35 9-16,-18 17 0,-16 18 15,-10 8-15,-8 1 16,18 8-16,34-18 16,8 9-1,-8 1-15,18-10 0,25-8 16,9-8-1,18-1-15,17-17 16,17 0-16,9-17 16,9-1-16,-1 1 15,18 0-15,0-9 16,0 0 0,0 0-16,9 0 15,0 0-15,-1 0 0</inkml:trace>
  <inkml:trace contextRef="#ctx0" brushRef="#br0" timeOffset="59037.39">26894 12755 0,'0'0'0,"0"0"0,0 0 16,0 0-16,0 0 15,-9 18-15,0-1 16,-8 0-1,-9 18-15,0-9 16,0 9-16,-9-1 16,9 1-1,9 0-15,8-9 0,9 0 16,0 0-16,17 0 16,9-1-16,18 1 15,25-8 1,53-10-16,34-16 15,209-36-15</inkml:trace>
  <inkml:trace contextRef="#ctx0" brushRef="#br0" timeOffset="59394.39">29134 12210 0,'0'0'0,"0"0"15,0 0-15,0 0 16,0 8-16,9 18 16,8 35-16,-8 8 15,-1 9 1,-8 0-16,-8-17 16,8 0-16,0-18 15,0 0-15,0-17 16,0-26-16</inkml:trace>
  <inkml:trace contextRef="#ctx0" brushRef="#br0" timeOffset="59745.27">29577 12374 0,'0'0'0,"0"0"0,0 0 16,0 0-16,0 0 15,0 18-15,0-1 16,0 0-16,0 9 16,0 0-1,0 0-15,9 0 16,-1-8-16,10-10 16,-1 1-16,0 0 15,1-18-15,-1 0 16,0-17-16,-8-8 15,-9-1-15,-9 9 16,1 0 0,-10 9-16,-8-1 15,9 18-15,0-8 16,8-1-16,9 9 16</inkml:trace>
  <inkml:trace contextRef="#ctx0" brushRef="#br0" timeOffset="59976.19">29829 12218 0,'-9'0'0,"0"0"0,9 0 15,0 0-15,0 0 16,0 0-16,18 9 16,-1 8-16,18-8 15,-9 8-15,0-8 16,-9 0-1,1-1-15,-1 1 16,-8 8-16,-1 9 16,1 9-16,-26 8 15,-18 27 1,-34 16-16,-27 35 0,-130 200 16</inkml:trace>
  <inkml:trace contextRef="#ctx0" brushRef="#br0" timeOffset="75402.7">28926 14964 0,'0'0'16,"0"0"-16,0 0 0,0 0 16,0 0-1,0 0-15,0 9 16,-9 25-16,0 27 16,-8 25-16,-9 1 31,8 0-31,1-1 0,8-16 0,9-27 15</inkml:trace>
  <inkml:trace contextRef="#ctx0" brushRef="#br0" timeOffset="75763.3">29195 15310 0,'0'0'0,"0"0"0,0 0 16,0 0-16,0 18 15,0-1-15,8 18 16,10 8-16,8 0 16,0 1-16,9-18 15,-9-1 1,0-16-16,0 0 15,0-18-15,0-8 16,-9-9-16,9-17 16,-17-1-16,-9-8 15,-9 0-15,-8 18 16,0 8-16,-9 8 16,0 10-16,-9 16 15,9 1 1,8 0-16,10-1 15</inkml:trace>
  <inkml:trace contextRef="#ctx0" brushRef="#br0" timeOffset="76037.56">29525 15137 0,'0'0'0,"0"0"16,0 0-16,0 0 15,8 0 1,27 0-16,26 9 15,8-1-15,10 1 16,-19-9 0,-7 9-16,-10-1 15,-17 1-15,0 0 0,0-1 16,-17 10 0,-1-1-16,-16 18 15,-18 34-15,-26 26 16,-18 9-16,-17-9 15,27-25-15,42-44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36:59.4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15231 4848 0,'0'0'0,"0"0"0,-8 26 16,-10 44-16,-16 51 15,-27 52 1,-9 69-16,-8 27 15,26-18-15,9-34 16,-1-36-16,18-42 16,9-26-16,-1-35 15,1-26-15,8-18 16,9-16 0,0-10-16,0-8 0,0 0 15</inkml:trace>
  <inkml:trace contextRef="#ctx0" brushRef="#br0" timeOffset="242.62">14623 6476 0,'-8'0'0,"-1"18"16,0-1 0,1 18-16,8 17 0,0 0 15,17 8 1,0 1-1,10 0-15,-10-18 0,9 0 16,-9-17-16,1-17 16,-1-1-16,18-16 15,-1-10-15,27-42 16,17-44-16,-25 43 16</inkml:trace>
  <inkml:trace contextRef="#ctx0" brushRef="#br0" timeOffset="726.73">14814 3904 0,'0'0'0,"0"9"0,18 17 15,8 34-15,9 36 16,8 42-1,-8 1-15,-9-18 0,0-17 16,-17-35 0,-1-17-16,1-17 15,0 0-15,-1-18 16,1-17-16</inkml:trace>
  <inkml:trace contextRef="#ctx0" brushRef="#br0" timeOffset="976.31">14745 3913 0,'0'0'0,"0"0"15,0 0-15,17-9 16,18 1-16,0 8 16,17 0-16,0 0 15,-9 8-15,1 10 31,-18-1-31,0 0 0,-17 18 16,-1-1-16,-16 10 16,-1-1-16,-8 9 15,8-9-15,9-17 16</inkml:trace>
  <inkml:trace contextRef="#ctx0" brushRef="#br0" timeOffset="1275.72">15188 3852 0,'0'0'0,"0"0"0,0 0 15,0 0-15,9 18 16,8-1-16,0 9 16,9 9-16,-8-9 15,-10 8-15,1-8 16,0-9-1,-1-8-15,-8 0 16,0-1-16,0-8 16,0 0-16,0-8 15,9-27-15,0-17 16,0 0-16,17 9 16,8 0-16,1 8 15,-18 26 1</inkml:trace>
  <inkml:trace contextRef="#ctx0" brushRef="#br0" timeOffset="1613.91">15631 3783 0,'0'0'0,"0"0"0,0 0 16,0 0-1,0 0-15,0 0 16,-9 0-16,9 17 15,0 1-15,0-1 16,0 18-16,9-9 16,8 0-16,1-9 15,-1 0-15,9-8 16,-9 0-16,1-18 16,-1 0-1,0-17-15,-8 0 16,0 0-16,-18-8 15,0-1-15,-17 9 16,0 9-16,9-1 16,0 10-16,-1 8 15,10 0-15,8 0 16,0 0 0</inkml:trace>
  <inkml:trace contextRef="#ctx0" brushRef="#br0" timeOffset="2058.89">15813 3298 0,'0'0'0,"0"0"0,0 0 16,0 0-16,0 0 15,0 0-15,17 0 16,1 17-16,17 18 15,-1 17-15,1 17 16,0 0 0,-9-8-16,-9 0 15,-8-18-15,0 0 16,-1-17-16,-8-8 16,0-10-16,0 1 15,0-9-15,0 0 16,0-9-16,9-8 15,8 0-15,1-9 16,8 8-16,8 1 16,1 8-1,-9 9-15,0 0 16,-17 0-16,0 9 16,-9-9-16,0 17 15,-9 1-15,0-1 16,-8 0-16,0-8 15,-1-9-15,18 0 16</inkml:trace>
  <inkml:trace contextRef="#ctx0" brushRef="#br0" timeOffset="2528.88">16525 2934 0,'0'0'0,"0"0"0,-8 18 0,-1 16 16,-9 1-1,10 8-15,-1 0 16,-8 18-16,17 8 31,17 18-31,9-9 0,9 0 0,8-18 16,1-8-16,8-8 16,9-18-1,-9-9-15,-9-8 16,-26-1-16</inkml:trace>
  <inkml:trace contextRef="#ctx0" brushRef="#br0" timeOffset="2847.84">16977 2917 0,'0'0'0,"0"0"0,0 0 15,0 0-15,0 0 16,8 17 0,10 18-16,17 34 15,-1 18-15,1 8 16,-9 0-16,-9-25 15,-8-18-15,0-9 16,-1-17 0,-8 0-16,0-9 15,9 0-15,0-8 16</inkml:trace>
  <inkml:trace contextRef="#ctx0" brushRef="#br0" timeOffset="3225.82">16959 2874 0,'0'0'0,"0"0"0,0 0 16,0 0-16,0 0 16,0 0-16,-8 17 15,-1 18-15,0 8 16,-8 9-16,0 0 15,-1-9-15,10-17 32,8-17-32,0-1 0,0 1 15,0-9-15,8-9 16,10-8-16,-1-18 16,0 1-16,9 8 15,-8 0-15,16 9 16,1-1-1,0 1-15,17 8 0,-9 9 16,1 0 0,-1 0-16,-8 0 15,-9 18-15,-17-10 16</inkml:trace>
  <inkml:trace contextRef="#ctx0" brushRef="#br0" timeOffset="3544.06">16725 3142 0,'0'0'0,"0"0"0,0 17 15,17 9-15,1 9 16,8 17-16,0 17 16,0-8-1,-9-9-15,-8-9 16,0-8-16,-1-9 15,1 0 1,0-18-16</inkml:trace>
  <inkml:trace contextRef="#ctx0" brushRef="#br0" timeOffset="3926.17">17402 2839 0,'0'0'0,"0"0"16,0 0 0,0 0-16,0 0 15,0 0-15,0 0 16,9 0-16,8 0 15,18 9-15,17-1 16,0 10-16,-8-10 16,-1 1-16,-17 0 31,0 8-31,-8 9 0,-10 9 16,-16-1-16,-1 9 15,-8 1-15,-10-1 16,10-17-16,0 0 15,8-17-15</inkml:trace>
  <inkml:trace contextRef="#ctx0" brushRef="#br0" timeOffset="4212.63">17741 2640 0,'-9'-9'0,"9"0"15,0 1-15,0 8 16,0 0-16,18 0 16,16 8-16,18 10 15,27 16-15,7 18 16,-7 0-16,-19 18 15,-16-1-15,-18 18 16,-9-1 0,-8 1-16,-9 25 15,9-42-15</inkml:trace>
  <inkml:trace contextRef="#ctx0" brushRef="#br0" timeOffset="5511.04">15709 4597 0,'0'0'0,"0"0"0,0 0 0,0 0 15,0-9-15,0 1 16,0 8-16,0 0 16,0 0-16,0 0 15,0 8-15,17 10 16,1 16-16,8 10 15,0-1-15,0-17 16,0 0 0,-9-17-16,1-1 15,8 1 1,-9-18-16,18-17 0,-9 0 16,0-8-16,0-1 15,-17 0-15,-1 1 16,1 16-1,0 1-15,-9 17 0,0 0 16,0 0 0,8 9-16,1-1 15,8 10-15,1-10 16,8 1-16,9 0 16,17-9-16,-26 0 15</inkml:trace>
  <inkml:trace contextRef="#ctx0" brushRef="#br0" timeOffset="6124.71">16456 4476 0,'-9'-9'0,"0"1"0,9 8 0,0 0 16,0 0-16,0 0 15,0 0 1,0 0-16,0 25 15,18 27-15,8 44 16,9 16 15,-9-16-31,0-10 0,0-8 0,-9-17 0,-8-9 16,-1-9 0,1-17-16,-9-17 15,0-1-15,-9-8 16,1-17-16,-18-26 15,-9-44-15,-8-25 16,8-18-16,9 17 16,26 18-16,0 17 15,8 17-15,10 18 16,-1 8-16,18 1 16,-9 8-1,0 8-15,0 1 16,0 17-16,0 0 15,-8 17-15,-10 1 16,-8-1-16,-8 18 16,-1-9-16,-9 0 15,1 0 1,0-9-16,8-9 16,9 1-16</inkml:trace>
  <inkml:trace contextRef="#ctx0" brushRef="#br0" timeOffset="8394.95">17055 4199 0,'0'0'0,"0"0"15,0 0-15,0 0 16,-9 0-16,1-9 15,-1 9-15,0 0 16,0 0-16,1 0 16,-1 17-16,0 1 15,9 16 1,0 1-16,9-9 16,8 0-16,1 0 15,8-17-15,-9-1 16,9-16-16,-8-10 15,-10-8-15,1-8 16,-18-10-16,1 1 16,-10 0-16,1 17 15,0 8-15,8 18 16,9 0 0,0 0-16</inkml:trace>
  <inkml:trace contextRef="#ctx0" brushRef="#br0" timeOffset="9124.75">17411 4086 0,'0'0'0,"0"0"0,0 0 15,0 9 1,0 8-16,0 0 16,0 1-16,0-1 15,0 0-15,0-8 16,0 0-16,0-9 16,9-9-16,8-8 15,-8-1-15,17-16 16,8-18-1,-7 8-15,-10 27 16,-8 17-16,8 0 16,0 17-16,1 1 15,16 16-15,1 1 16,17 8 0,-8-17-16,-27-17 15</inkml:trace>
  <inkml:trace contextRef="#ctx0" brushRef="#br0" timeOffset="19728.71">17428 4779 0,'0'0'0,"0"0"0,0 0 0,0 0 15,0 9-15,0 8 16,9 9-1,0 9-15,-1 17 16,1-1-16,-9 1 16,0 0 15,0-8-31,0-10 0,0-8 16,0-17-16,0 0 0,0-9 15,0-9-15,0 0 16,0-25-16,9-18 15,-1-9-15,10 9 16,8 18-16,0-1 16,-9 18-16,-8 17 15,0 0-15,-1 8 16,10 10 0,-1 16-16,-8 1 15,-1 8-15,1 0 16,0-17-16,-1-8 15,-8-10-15,0 1 16,0-9-16,0-9 16,18-8-1,-1-26-15,18-18 0,0 1 16,-9 8 0,0 26-16,-18 8 15,10 18-15,-1 0 16,1 18-16,8 8 15,0 8-15,-9 9 16,0-8-16,1 0 16,-10-9-16,1-9 15,17-8 1,-8-9-16</inkml:trace>
  <inkml:trace contextRef="#ctx0" brushRef="#br0" timeOffset="20193.08">18045 5039 0,'0'0'0,"0"0"15,0 0-15,0 0 16,0 0-16,0 0 15,0 0-15,9 0 16,8-9-16,9 0 16,9 1-1,-1-10-15,-8 10 16,1-10-16,-1-7 16,-9-1-16,0 0 31,-8-9-31,0 9 0,-18 0 15,0 9-15,1-1 0,-1 10 16,-8 8 0,8 0-16,-8 17 15,-1 0-15,1 9 16,-1 9-16,18 0 16,0-9-16,18 0 15,-1-1 1,9-7-16,9-10 0,34 1 15,27 0 1,-18-27-16,-34 10 16</inkml:trace>
  <inkml:trace contextRef="#ctx0" brushRef="#br0" timeOffset="20591.68">18818 4658 0,'0'0'0,"0"0"0,0 0 15,-9 0-15,0-9 16,1 0-16,-1 9 16,0 0-16,1 0 15,-10 0-15,1 0 16,0 18-16,-1-1 16,1 18-16,-1 8 15,10 0 1,8-17-16,0 0 15,8 0-15,1-17 16,8 0-16,1-1 16,-1-16-16,1-1 15,-1-17-15,9 0 16,-17 9-16,-1-1 16,1 1-1,0 17-15,-9 0 16,17 0-16,0 17 15,9 1-15,1-1 16,7 9-16,1 0 31,8-9-31,1-8 0,-18 0 0</inkml:trace>
  <inkml:trace contextRef="#ctx0" brushRef="#br0" timeOffset="20947.98">19495 4606 0,'0'0'0,"-9"-9"0,1 0 16,-10 1-16,1-1 15,0 0-15,-1 1 16,-8 8 0,0 0-16,0 0 15,9 8-15,-1 10 16,1-1-16,8 0 15,9 1-15,0 16 16,9-8-16,8 0 16,9 0-16,-8 0 15,-1-8 1,-8-10-16,-1 1 16,1 0-16,-18-1 15,1 10-15,-1-10 31,0 1-31,1 0 0,-1-1 0,9 1 16,-9-9 0,9 9-16,0-9 15</inkml:trace>
  <inkml:trace contextRef="#ctx0" brushRef="#br0" timeOffset="21362.49">19617 4588 0,'0'0'0,"0"0"0,0 0 15,-9 0-15,0 0 16,9 0-16,0 0 16,0 0-1,-8 0-15,8 18 16,0 8-16,0 8 16,0 10-16,8-1 15,1-17-15,0 0 16,-1-9-1,1-8-15,0 0 0,8-9 16,0-9 0,18-17-16,-9-9 15,0-8-15,0 0 16,0 8-16,-17 0 16,0 18-16,-1 0 15,-8 17-15,0 0 16,0 0-16,9 17 15,8 9 1,1 9 0,17 8-16,-9-8 0,8-9 15,-8-9-15,9-17 16,43-17-16,-26-1 16</inkml:trace>
  <inkml:trace contextRef="#ctx0" brushRef="#br0" timeOffset="21747">20146 4493 0,'0'0'0,"0"0"15,0 0-15,0 0 16,0 0-16,18 17 16,-1 9-16,0 9 15,9 0-15,1 8 16,-19-8-16,1-9 16,0 0-1,-9 0 1,0-9-16,0-8 0,0-1 15,0-8-15,-9-8 16,9-1-16,0-17 16,0-17-1,9-1-15,8 10 0,9-1 16,9 0 0,8 1-16,-25 16 15</inkml:trace>
  <inkml:trace contextRef="#ctx0" brushRef="#br0" timeOffset="22177.95">20520 4606 0,'0'0'0,"0"0"0,0 0 15,0 0-15,0 0 16,0 0-16,0 0 15,0 0-15,17 0 16,0-9-16,1 0 16,17 1-1,-9-10-15,0 1 16,0 0-16,-18-9 16,1 0-16,-18 9 15,1-1-15,-10 1 16,1 17-16,0 0 15,-1 0-15,-8 17 16,0 1 0,9 16-16,-1 9 15,18 1-15,0 8 16,9-9-16,0-17 16,8 0-16,9-9 15,9-8-15,0-18 16,17-8-16,9 0 31,-18-1-31,-26 10 0</inkml:trace>
  <inkml:trace contextRef="#ctx0" brushRef="#br0" timeOffset="22699.98">21006 4536 0,'0'0'0,"0"0"0,0 0 15,-9 9-15,9 8 16,-8 1-16,-1 16 15,0-8 1,1 9-16,-1-9 16,9-9-16,0-8 15,0 0-15,0-1 16,0-8-16,0 0 16,0-8-16,0-18 15,9 0-15,8 0 16,0 8-16,1 1 15,-10 0 1,1 17-16,0 0 16,-1 0-16,1 0 15,0 8-15,-9 1 16,0 0-16,0-1 16,0 1-16,0 0 15,0-9 1,0 0-16,0 0 15,8-9-15,10 0 16,-1-17-16,9 9 16,0 0-16,0-1 15,0 10-15,-8 8 16,-1 0-16,1 8 16,-1 10-1,0-1-15,1 0 16,-1-8-16,0 0 15,9 8-15,-8 0 16,-1-17-16,-8 0 16</inkml:trace>
  <inkml:trace contextRef="#ctx0" brushRef="#br0" timeOffset="23598.08">21501 4588 0,'0'0'0,"0"0"16,0 0-16,0 0 15,0 0-15,0 0 16,0 0-16,0 0 16,17 0-16,1 0 15,-1-8-15,18-1 16,0 0-16,-9-8 16,0 0-1,-9-1-15,-8 1 16,-1 0-16,1 0 15,-9-1-15,-9 1 16,1 8-16,-18 9 16,8 0-16,-8 18 15,9-1-15,0 0 16,-1 9 0,9 0-16,9-9 15,0 9-15,0-8 16,18-10-16,-1 1 15,1 0-15,16-1 16,1-8 0,-9-8-16,0-1 15,0 9-15,-8 0 16,-10 0 0,1 0-16,0 0 0,-1 9 15,-8 8-15,0 0 16,0 1-16,0-10 15,0 1-15,0 0 16,0-1 0,0-8-16,9 0 15,8-8-15,1-10 16,8-8-16,8 0 16,-7 9-16,-1 0 15,-9 8 1,0 9-16,1 0 0,16 17 15,1 1 1,0-1-16,0-8 16,-1-1-16,1 1 15,-9-9-15,9-9 16,0 1-16,-1-18 16,1-9-16,9-17 15,-10-17-15,-16 8 16,-1-8-16,-8 17 15,-1 17 1,-8 1-16,0 16 16,0 1-16,0 17 15,0 0-15,0 17 16,9 27-16,0 34 16,8 17-16,0 0 15,1-17 1,-1-17-16,1-9 15,-10-18-15,1-8 16,0-17-16,-1 0 16,-8-9-16,9-9 15,0 9-15</inkml:trace>
  <inkml:trace contextRef="#ctx0" brushRef="#br0" timeOffset="23760.86">22300 4476 0,'-9'-9'0,"9"1"0,0 8 16,0-9-16,18 0 16,25 1-16,35-10 15,9-8-15,9 0 32,8 0-32,0-8 0,0-10 15,-43 27-15</inkml:trace>
  <inkml:trace contextRef="#ctx0" brushRef="#br0" timeOffset="36768.26">19235 15345 0,'0'0'0,"0"0"0,0 0 0,0 0 16,0 0-16,0 0 15,0 0-15,0 0 16,0 0-16,0 0 15,0 0 1,0 0-16,0 0 16,0 9-16,0 8 15,0 9-15,0 17 16,8 18-16,1 8 16,0 18-1,-9 34-15,17 18 0,0 25 16,1 9-1,8 1-15,8 7 16,-16 1-16,-1-8 16,9-27-1,-17-17-15,0-18 0,-1-25 16,1-27-16,0-16 16,-1-18-16,-8 0 15,0-18 1,9-8-16</inkml:trace>
  <inkml:trace contextRef="#ctx0" brushRef="#br0" timeOffset="37188.54">19226 15388 0,'0'0'0,"0"0"0,0 0 15,0 0-15,0 0 16,0 0-16,0 0 16,-9 0-16,0 18 15,-17 16-15,0 27 16,-17 25 0,8-8-1,0 0-15,-8 0 0,8-26 16,18-17-16,0-18 15,8-8-15,0-18 16,1 1-16,8-1 16</inkml:trace>
  <inkml:trace contextRef="#ctx0" brushRef="#br0" timeOffset="37306.01">19156 15397 0,'0'0'0,"0"0"0,18 0 0,8 0 15,17 17-15,27 9 16,17 18-16,8 8 31,-17 8-31,-43-34 0</inkml:trace>
  <inkml:trace contextRef="#ctx0" brushRef="#br0" timeOffset="57828.7">20485 17207 0,'-9'0'0,"1"0"0,-1 0 16,0 0-16,1 0 15,-1 0-15,0 0 16,1 0-16,-1 0 16,-9 9-16,-16 17 15,-1 17-15,0 18 16,1 8 15,7 17-31,10 1 0,8-9 0,9-17 16,9-18-16,8-17 15,1-9 1,17-8-16,-1-18 0,18-17 16,9 0-16,-17-8 15,-1 8-15,0 8 16,-8 18-1,0 0-15,0 0 16,-1 18-16,-8-1 16,1 9-16,-1-9 15,0-8-15,-9 0 16,9-18-16,9-26 16,-1-17-1,1-34-15,-9-10 16,0 1-16,-17 26 15,-9 26-15,0 17 16,0 8-16,0 18 16,0 0-16,0 0 15</inkml:trace>
  <inkml:trace contextRef="#ctx0" brushRef="#br0" timeOffset="58105.07">21353 17623 0,'0'0'0,"0"0"16,0 0-16,0 0 15,0 0-15,0 0 16,0 17-16,9 9 15,0 17-15,-9 9 16,0 18-16,0-10 16,0-16-1,8-19-15,1-16 16</inkml:trace>
  <inkml:trace contextRef="#ctx0" brushRef="#br0" timeOffset="58346.67">21709 17727 0,'0'0'0,"0"0"0,0 0 16,0 0-16,0 0 15,18 0-15,-1-9 16,18 0 0,0 1-16,25 8 15,36-9-15,-35 0 16</inkml:trace>
  <inkml:trace contextRef="#ctx0" brushRef="#br0" timeOffset="60322.84">22804 17475 0,'0'0'0,"0"0"16,0 0-16,0 0 16,-9-8-16,0-1 15,1 9-15,8 0 16,0 0-1,0 0-15,0 0 16,0 0-16,0 0 16,0 0-16,0 0 15,0 0-15,0 0 16,0 0-16,0 0 16,0 0-16,0 0 15,-9-8 1,9 8-16,-9-9 15,9 9-15,0 0 16,-9 0-16,1 0 16,-1 0-16,-17 9 15,0 8-15,0 17 16,-17 18-16,8 18 16,9-1-1,8-8-15,10-9 16,8-9-16,0-17 15,0-17-15,17-1 16,9-8-16,9-8 16,17-18-16,9-18 15,-18 10-15,1-1 16,-18 18-16,0 8 16,-9 9-1,0 0-15,1 17 16,8 9-16,-9 0 15,1 0-15,-1 0 16,0-8-16,9-10 16,-8 1-16,8-18 15,8-8 1,10-18-16,-1-17 16,-8-8-16,-9-27 15,-9 0-15,-8 10 16,-9 33-16,0 18 15,0 9-15,0 0 16,0 17-16</inkml:trace>
  <inkml:trace contextRef="#ctx0" brushRef="#br0" timeOffset="60706.04">23602 17605 0,'-8'0'0,"-1"0"15,9 0-15,0 0 16,0 0-16,0 0 16,0 0-16,0 0 15,0 9-15,-9 8 16,1 1-16,-1 16 15,0 10-15,-8-10 16,0-8 0,-1 0-16,10 0 15,-1-8 1,0-1-16,9 0 16,0 1-1,0-10-15,0 10 0,0-10 0,9 9 16,8 1-16,18-1 15,17 0 1,0 1-16,44-10 16,-35 1-16</inkml:trace>
  <inkml:trace contextRef="#ctx0" brushRef="#br0" timeOffset="89651.06">747 13613 0,'0'0'0,"0"0"0,0 0 16,-18 0-16,18 17 16,-26 26-16,-17 35 15,17 18-15,9 16 32,-1 18-32,9-26 0,18-17 15,9-18-15,-1-26 16,9-8-16,17-18 0,-17-17 15,35-17 1,-9-18-16,9-17 16,9 0-16,-27 0 15,-8 18-15,8 16 16,-8 10-16,-9 16 16,26 18-16,9 9 15,-9-9-15,9 0 16,-18-9-1,1-8-15,-18-18 16,0-8-16,0-18 16,8-17-16,-34-17 15,-17-35-15,-26-34 16,-9 16-16,-9 36 16,35 34-1,0 26-15,0 26 0,26 0 16</inkml:trace>
  <inkml:trace contextRef="#ctx0" brushRef="#br0" timeOffset="90468.83">1893 13916 0,'0'0'0,"0"0"15,0 0-15,0 0 16,0 17-16,0 1 15,0 16-15,-9 27 16,1-1-16,8-8 16,-18-8 15,10-10-31,-1-8 16,9 0-16,0-8 0,0-10 0,0 1 15,9 0-15,17-1 16,-9-8-16,26-8 15,1-1-15,8 0 16,-9-17 0,27-26-16,17 9 15,-53 26-15</inkml:trace>
  <inkml:trace contextRef="#ctx0" brushRef="#br0" timeOffset="90981.69">2466 13847 0,'0'0'0,"0"0"0,0 0 15,18 0 1,-1 0-16,9-9 15,26 0-15,9-8 16,-18 0-16,1-1 16,-1 1-1,-8 0-15,0-1 16,-9 10-16,-18 8 0</inkml:trace>
  <inkml:trace contextRef="#ctx0" brushRef="#br0" timeOffset="91154.8">2718 14081 0,'0'0'0,"0"0"16,0 0-16,0 0 15,0 0-15,17-9 16,1 0 0,16 1-16,10-18 15,-1 8-15,-8 10 16,-9-1-16</inkml:trace>
  <inkml:trace contextRef="#ctx0" brushRef="#br0" timeOffset="91887.07">3091 13604 0,'0'0'0,"0"0"0,0 0 16,0 0-16,0 0 15,0 0 1,9 0-16,8-8 16,18-1-16,17 0 15,0 1-15,9 8 16,-9 0 0,-8 0-16,-1 8 0,-17 1 15,0 0-15,-17 8 16,0 17-1,-1 10-15,-16 8 16,-1 8-16,-17-8 16,9-8-16,-1-1 15,1-17-15,-1 0 16,10-17-16,-1-1 16,9 1-16,0 0 15,0-1 1,0-8-16,0 0 15,9 0-15,8 0 16,9-8-16,9-1 16,8-8-16,18-9 15,9 0-15,-10-18 16,10 1-16,-18 0 16,-9-1-16,-25 27 15</inkml:trace>
  <inkml:trace contextRef="#ctx0" brushRef="#br0" timeOffset="92136.03">3925 13483 0,'0'0'0,"0"0"16,0 0-16,0 0 15,17 0-15,1 0 16,25-9-16,9-8 16,0-9-16,9 0 15,-17 0 17,-1 9-32,-17-1 0,0-8 0,-8 9 15,-10 8-15</inkml:trace>
  <inkml:trace contextRef="#ctx0" brushRef="#br0" timeOffset="92515.95">4133 13483 0,'0'0'0,"0"0"15,0 0-15,0 0 16,0 0-16,9 17 15,9 1-15,-1 16 16,-8 10-16,-1-1 16,1 0-16,0-17 15,-1-9 1,-8-8-16,0 0 16,0-18-1,18-8-15,-1-9 0,0-9 16,1-8-16,-10 0 15,1-1-15,0 18 16,8 9-16,1 0 16,-1 17-1,0 8-15,9 10 16,9-1-16,0 18 16,0 8-16,17 26 15,0-8-15,-35-44 16</inkml:trace>
  <inkml:trace contextRef="#ctx0" brushRef="#br0" timeOffset="95168.06">4915 13145 0,'0'0'0,"0"0"0,-9 0 16,9 0-1,0 0-15,-8-9 16,-1 1-16,9 8 16,0 0-16,0 0 15,0 0-15,0 0 16,0-9-16,17 9 15,1 0-15,16 0 16,19 17 0,-1 1-16,0 16 15,0 10-15,-9 8 32,-17 8-32,0 1 0,-17 0 15,0-1-15,-1-16 0,1-18 16,-9-1-1,0-7-15,0-10 0,0-8 16,0-8 0,17-27-16,10-60 15,16-35-15,-8-9 16,-1-8-16,-8 26 16,1 43-16,-19 17 15,1 35-15,0 9 16,-1 8-1,1 9-15</inkml:trace>
  <inkml:trace contextRef="#ctx0" brushRef="#br0" timeOffset="95541.88">5749 13336 0,'0'0'0,"0"0"16,0 0-16,0 0 0,0 0 0,0 17 16,0 0-16,0 9 15,8 0 1,1 0-16,0-8 15,-1-1-15,1-8 16,8-1-16,9-16 16,9-10-16,9-34 15,-18-8-15,0-1 16,-18 0-16,-16 18 16,-1 17-1,-17 17-15,-26 18 16,-9 52-16,35-9 15</inkml:trace>
  <inkml:trace contextRef="#ctx0" brushRef="#br0" timeOffset="97502.66">1294 15761 0,'0'0'0,"0"0"0,17-9 16,1 0-16,34-17 15,17 0-15,-8 0 16,8 0 15,1 18-31,-18 8 0</inkml:trace>
  <inkml:trace contextRef="#ctx0" brushRef="#br0" timeOffset="97688.62">1468 16124 0,'0'0'0,"0"0"16,8-8-16,27-18 15,34-9-15,1 0 16,17-16 0,-18 25-16</inkml:trace>
  <inkml:trace contextRef="#ctx0" brushRef="#br0" timeOffset="112082.82">3274 15068 0,'0'0'0,"0"0"0,0-9 15,0 1-15,-9-1 16,0 0-16,1 1 15,-1-18-15,-17 0 16,0 8 0,-9 1-16,-8 0 15,-1 17-15,10 8 32,-1 10-32,0 16 0,0 10 15,18-1-15,17 0 0,0 0 16,17-17-1,1 0-15,-1-17 0,1 0 16,-1-18 0,18-8-16,8-9 15,0-9-15,-16 18 16,-1-1-16,8 18 16,1 18-16,17 16 15,0 27 1,0 26-16,-8 8 15,-18-8-15,0-10 16,-17-7-16,-18-10 16,0 1-16,-17-9 15,0-9-15,-17 1 16,-9-18-16,-9-9 16,9-26-16,8-8 15,-8-26 1,17-27-16,27-42 15,16-18-15,27 9 16,52-44-16,9 26 16,-70 105-16</inkml:trace>
  <inkml:trace contextRef="#ctx0" brushRef="#br0" timeOffset="112729.92">3830 15769 0,'-9'0'0,"9"0"16,0 0-16,0 0 16,0 0-16,0 0 15,0-8-15,0-1 16,17-26-16,1-34 16,-1-18-1,9-8 1,-9-9-16,-8-8 0,0 8 15,-1 26-15,-8 17 16,0 27-16,0 16 16,0 1-16,0 17 15,0 0-15,0 0 16,0 9 0,0 17-16,18 17 15,-1 9 1,9-9-16,0 0 0,0-17 15,0-8-15,9-10 16,0-16-16,8-27 16,1-17-16,-1-8 15,-17-10 1,0-16-16,-17 16 16,0 27-1,-1 8-15,-8 18 0,0 17 16,0 0-16,0 26 15,18 35-15,-1 43 16,18 8-16,-1-8 16,10-26-1,8-26-15,-9-26 16,-25-17-16</inkml:trace>
  <inkml:trace contextRef="#ctx0" brushRef="#br0" timeOffset="113378.8">4681 15059 0,'0'0'0,"0"0"16,0 0-16,0 0 15,17 17-15,0 18 16,1 0-16,-10 8 15,1-8-15,0-9 16,-9-9 0,0-8-16,0-1 15,0-8-15,0 0 16,0-8-16,0-27 16,0-26-16,0-8 15,8 0-15,10 17 16,-1 9-1,0 8-15,1 0 16,17 9 0,-9 9-16,0 8 0,-9 9 15,-8 0-15,-1 0 16,1 0-16,-9 18 16,-9-1-16,1 18 15,-10-1-15,1-8 16,8-8-1,1-1-15,8-8 16,0-1-16,0 1 16,0 0-16,0-1 15,17 1-15,0 0 16,1-1-16,-1 1 16,-8-1-16,-1 1 15,1 8 1,0 1-16,-18-1 15,0 9-15,1-9 16,-18 9-16,0 0 16,-9 0-16,0 0 15,0-17-15,1 0 16,16-1-16,10 1 16,8-9-16,0 0 15</inkml:trace>
  <inkml:trace contextRef="#ctx0" brushRef="#br0" timeOffset="114324.83">5592 14505 0,'0'0'0,"0"0"16,9 35-16,8 25 16,9 27-16,0 25 31,1 1-31,-1-26 0,-18-18 15,1-17-15,0-26 16,-9-9-16,0-8 16,0-9-16,0-9 15</inkml:trace>
  <inkml:trace contextRef="#ctx0" brushRef="#br0" timeOffset="114811.08">5540 14314 0,'0'0'0,"0"-8"16,0-1-16,18-17 16,16 0-16,10-9 15,8 1-15,9-1 16,-1 18 0,1-1-1,-17 18-15,-10 0 16,-8 0-16,-17 18 0,0 16 15,-18 18-15,-17 9 16,0 0-16,0-1 16,0-16-16,9-1 15,-1 0-15,18-8 16,9-9-16,8 0 16,9 0-1,9-9-15,8 0 16,1 1-16,-1-10 15,-17 1-15,-8 8 16,-10 1 0,1-1-16,-18 18 0,1-1 15,-18 18-15,0 0 16,0-8 0,-9-1-16,0-17 15,18-17-15,8-1 16,9-16-16,17-1 15,1-8-15,8-9 16,-18 17-16</inkml:trace>
  <inkml:trace contextRef="#ctx0" brushRef="#br0" timeOffset="115061.77">6383 14531 0,'0'0'0,"0"0"0,0 0 15,0 0-15,0 0 16,17 17-16,0 9 15,9 9-15,9-9 16,-9 0 0,0-18-16,9 1 15,8-9-15,9-17 16,-17-18-16,-9 0 16,-8-8-16,-18 9 15,-18-1 1,-17 0-16,-25 9 0,-27 26 15,-17 35-15,-9 43 16,69-18 0</inkml:trace>
  <inkml:trace contextRef="#ctx0" brushRef="#br0" timeOffset="115456.06">3326 16116 0,'0'0'0,"0"0"0,0-9 0,17 0 15,35-25 1,44-27-16,43-8 31,52-9-31,35-17 0,43-18 16,26-8-16,0 8 0,-25 18 16,-36 0-16,-8-1 15,-27 19 1,-34 25-16,-43 8 15,-26 18-15,-27 9 16,-17 17-16,-17 0 16,-9 9-16,-9-1 15</inkml:trace>
  <inkml:trace contextRef="#ctx0" brushRef="#br0" timeOffset="115949.67">5254 15466 0,'0'0'0,"0"0"0,0 0 15,0 0 1,0 9-16,17 17 15,0 17-15,9 26 16,9 35-16,0 26 31,-9-26-31,-9-26 0,1-17 0,-10-18 16,1-8 0,0-9-16,-9-18 15,0 1-15,0-9 16,17-17-16,9-35 15,18-26-15,-1 0 16,0 9-16,1 17 16,-1 17-16,1 9 15,-10 9 1,1 17-16,9 8 16,-1 10-16,0 16 15,1 1-15,-18 8 16,0-8-16,-9-9 15,-8 0-15,0-18 16,-9 1 0,0 0-16,0-9 0</inkml:trace>
  <inkml:trace contextRef="#ctx0" brushRef="#br0" timeOffset="116163.06">5132 15934 0,'0'0'0,"0"0"0,0 0 15,0 0-15,0 0 16,17-9-16,18-17 16,26 0-16,17-17 15,26 0 1,1 8-16,-45 26 0</inkml:trace>
  <inkml:trace contextRef="#ctx0" brushRef="#br0" timeOffset="119887.03">2631 16809 0,'0'0'0,"0"0"0,0 0 0,0 0 0,0 0 16,0 0-16,18 8 15,-1 27-15,9 17 16,0 26-16,0 26 31,-9 0-15,-8-9-16,-9-8 0,0-35 16,0-18-16,-9-17 0,1-8 15,8 0-15</inkml:trace>
  <inkml:trace contextRef="#ctx0" brushRef="#br0" timeOffset="120306.66">2631 16956 0,'0'-9'0,"0"1"0,0-10 15,0 1 1,0 0-16,18-9 16,-1 8-16,18 1 15,8 0-15,9-1 16,-8 10-16,-1 8 15,-8 0-15,-9 0 16,-9 17 0,1 0-16,-10 18 15,-8 8-15,-8 9 16,-10 0-16,1-9 16,8 1-16,9-10 15,0 1-15,0-9 16,17 0-1,1 0-15,17-9 16,17 9-16,-9-8 16,-17-10-16,0 10 15,-17-1-15,0 0 16,-18 9-16,-8 9 16,-10 8-16,-16 0 15,0-8-15,8-9 16,0 0-16,26-17 15,9-9 1,0 0-16,0 0 16</inkml:trace>
  <inkml:trace contextRef="#ctx0" brushRef="#br0" timeOffset="120629.77">3482 17138 0,'0'0'0,"0"0"15,0 0-15,0 0 16,0 0-16,0 8 16,0 10-16,0 16 15,18 1-15,-1 8 16,0 1-16,9-18 16,-8 0-16,-1-9 31,9-8-31,-9-9 0,1 0 15,-9-9-15,-1 0 16,1 1-16,0-18 16,-18 0-1,-17-9 1,0 18 0,-9-1-16,0 10 15,18 8-15,8 0 0,9 0 0</inkml:trace>
  <inkml:trace contextRef="#ctx0" brushRef="#br0" timeOffset="120940.81">4186 16990 0,'0'0'0,"0"0"16,0 0-16,0 0 15,0 0-15,8-8 16,10-1 0,16-8-16,1 0 15,0-9-15,0 0 16,-1 8-16,27-8 47,-9 0-47,-26 18 0</inkml:trace>
  <inkml:trace contextRef="#ctx0" brushRef="#br0" timeOffset="121116.98">4212 17250 0,'0'0'0,"0"0"0,8 0 16,18-8-16,18-1 16,-1-17-1,9 0-15,18 0 16,8 9-16,-17-1 16,-27 10-16</inkml:trace>
  <inkml:trace contextRef="#ctx0" brushRef="#br0" timeOffset="121361.76">5028 16627 0,'0'0'0,"0"0"0,0 0 15,0 0-15,0 17 16,17 9 0,1 35-16,8 8 15,0 9-15,-9 0 16,0-26 0,-8-26-16</inkml:trace>
  <inkml:trace contextRef="#ctx0" brushRef="#br0" timeOffset="121540.59">5445 17120 0,'0'0'0,"0"0"0,0 0 16,0 0-16,0 0 15,8 0-15,1 0 16</inkml:trace>
  <inkml:trace contextRef="#ctx0" brushRef="#br0" timeOffset="121883.66">5636 16514 0,'0'0'0,"0"0"0,0 0 16,0 0-16,0 0 15,0 17-15,8 18 16,1 0-16,0 8 16,-1 9-16,1-9 15,0 1 1,8-10-16,1-8 15,-1 0-15,9-8 16,9-10-16,17-16 16,9-1-16,-1-17 15,1 0-15,0 0 16,0 0-16,-18 9 16,-25 8-16</inkml:trace>
  <inkml:trace contextRef="#ctx0" brushRef="#br0" timeOffset="122100.6">6009 16549 0,'0'0'0,"0"0"16,0 0-16,0 17 15,0 9-15,18 26 16,-1 17-16,0 9 15,-8 0 17,0-17-32,-1-9 0,10-18 0,-10-16 15,1-10-15,0-8 0</inkml:trace>
  <inkml:trace contextRef="#ctx0" brushRef="#br0" timeOffset="122326.9">6304 16497 0,'0'0'0,"0"0"0,0 0 0,9 0 15,8 0 1,10 0-16,16-9 16,9 1-16,9-18 15,17-9 16,0 0-31,0 1 0,-17-1 0,0 9 0,-18 9 16,-8 8 0,-26 9-16,-1 0 15</inkml:trace>
  <inkml:trace contextRef="#ctx0" brushRef="#br0" timeOffset="122510.77">6730 16523 0,'0'0'0,"0"0"0,0 0 15,0 0-15,17 17 16,1 18-16,16 25 16,-8 10-16,9 25 31,-9-43-31</inkml:trace>
  <inkml:trace contextRef="#ctx0" brushRef="#br0" timeOffset="126836.08">7555 17224 0,'0'0'0,"0"0"0,0 0 0,0 0 16,0 0-1,0 0-15,0 0 16,0 0-16,0 0 16,0 0-16,0 0 15</inkml:trace>
  <inkml:trace contextRef="#ctx0" brushRef="#br0" timeOffset="127985.75">7520 17259 0,'0'0'0,"0"0"0,0 0 16,0 0-16,0-9 15,18 1-15,-1-1 16,0 0-16,9 1 16,9-1-16,8 9 15,1 9-15,-1 8 16,1 18-1,-1 8-15,1 9 16,-18 9-16,0-1 16,-18 1-1,1-1-15,0-25 0,-1-9 16,-8 0-16,0-9 16,0-8-16,0 0 15,0-18-15,18-8 16,16-27-1,19-60-15,-1-17 16,-9 0-16,1 8 16,-18 18-16,0 34 15,-9 27-15,-8 16 16,-1 18-16,1 0 16</inkml:trace>
  <inkml:trace contextRef="#ctx0" brushRef="#br0" timeOffset="128322.63">8432 17614 0,'0'0'0,"0"0"0,0 0 16,0 0 0,0 0-16,0 0 15,0 0-15,0 9 16,0-1-16,9 10 15,-1-1-15,10 0 16,-1-8-16,9 0 16,0-18-16,-8 0 15,-1-25-15,9-10 16,-9-8 0,-8 0-16,-18-8 15,-8 17 1,-9 8-16,0 18 0,-18 17 15,10 17-15,8 9 16,8 17-16,1-17 16,17-9-1</inkml:trace>
  <inkml:trace contextRef="#ctx0" brushRef="#br0" timeOffset="128658.66">9014 17328 0,'0'0'0,"0"0"0,0 0 16,17 0 0,0-8-16,18-1 15,0 0-15,8 1 16,1-1-16,-1 0 16,1 1 15,-1-1-31,0 9 0,-8-9 15,-9 9-15</inkml:trace>
  <inkml:trace contextRef="#ctx0" brushRef="#br0" timeOffset="128870.7">9118 17571 0,'0'0'0,"0"0"16,0 0-16,0 0 15,9 0-15,8 0 16,18-9 0,-1 0-16,19 1 15,-10-10-15,18 18 16,-26 9 15</inkml:trace>
  <inkml:trace contextRef="#ctx0" brushRef="#br0" timeOffset="130224.03">9734 17311 0,'-8'0'0,"-1"-9"16,-8 1-16,-1-1 16,1 0-16,8 1 15,1-1-15,8 9 16,0-9-16,0 1 15,0-1 1,17 0-16,18 1 16,-1-1-16,1 9 15,9 0-15,-18 0 16,0 9-16,-18 8 16,1 0-16,-18 1 15,1 16-15,-10 1 16,1-9-16,0 0 15,-1 0-15,10-9 16,8 1 0,0-1-16,8 0 15,1 0-15,0 1 16,-1-1-16,1-8 16,0-1-16,-1 1 15,-8 8 1,0 1-16,-8-1 15,-1 9-15,-17 0 16,-9 0-16,0 0 16,1-9-16,-1-8 15,9 8-15,17-8 16</inkml:trace>
  <inkml:trace contextRef="#ctx0" brushRef="#br0" timeOffset="130812.83">10151 17302 0,'0'0'0,"0"0"16,0 0-16,0 0 15,0 0-15,0 0 16,0 0-16,0 0 16,0-8-16,0-1 15,0 0-15,0 1 16,-8-1 0,-1-8-16,0-1 15,1 1-15,-10 0 16,1-1-16,-1 10 15,1 8-15,0 0 16,-9 8-16,8 10 16,1 8-16,0 0 15,17 0-15,0 0 16,8-9 0,1-8-16,8-1 15,1 1-15,-1-18 16,18-8-16,0-9 15,-9 0-15,0 9 16,0-1-16,-18 1 16,1 17-16,0 0 15,-1 9 1,1 17-16,0 34 16,-1 27-16,-8 17 15,0-9 1,0-17-16,0-17 0,0-1 15,0-16-15,0-10 16,0-25 0</inkml:trace>
  <inkml:trace contextRef="#ctx0" brushRef="#br0" timeOffset="130940.71">10525 17744 0,'0'0'0,"0"0"0,0 0 0,0 0 15,0 0-15,8 17 16,1-8 0</inkml:trace>
  <inkml:trace contextRef="#ctx0" brushRef="#br0" timeOffset="133817.79">10820 17172 0,'0'0'0,"0"-8"16,0-1-16,0 0 15,0 1-15,9-10 16,-1 1 0,-8 8-16,0 1 15,0-1-15,-8 0 16,-1 9-16,0 0 16,-17 0-16,0 9 15,-9 8-15,-8 1 16,8 8-16,1 8 15,-1 18 1,9 0 0,8 0-16,18 9 0,9 0 15,8-1-15,1 1 16,8-18-16,9 0 16,-1-8-16,10-9 15,-1-17 1,1-1-16,-18-8 15,0-8-15,0-1 16,-18-8-16,1-1 16,0 1-16,-9 0 15,0-1-15,-9 10 16,9-1-16,0 0 16,0 1-16,0 8 15,0-9-15,0 0 16,0 1-1,17-1-15,1 0 16,8-8-16,0 0 16,0 8-16,0 9 15,-9 0-15,1 0 16,-1 17-16,-8 9 16,0 9-1,-1 8-15,10 9 16,-10-8-16,1-18 15,0-9-15,-1 9 16,-8 0-16,9-17 16</inkml:trace>
  <inkml:trace contextRef="#ctx0" brushRef="#br0" timeOffset="134045.1">11315 17190 0,'0'0'0,"0"0"0,0 0 16,0 8-16,9 18 16,8 9-1,0 17-15,-8 17 16,0 1-16,-1-10 16,-8-8-16,0-9 15,9-17 1,0-8-16,-1-18 0,-8 0 15,0 0-15</inkml:trace>
  <inkml:trace contextRef="#ctx0" brushRef="#br0" timeOffset="134375.07">11402 17562 0,'-9'-9'0,"0"1"0,1-1 16,8 0-16,0 1 16,0-1-16,0 9 15,0-9-15,8 1 16,10-1-16,-1-17 15,18 9-15,-9-18 16,0 1 0,0-1-16,-17 26 15,112-173 1,-121 182-16,0 0 0,0-17 16,0-18-16,0 18 15,0 0-15,0 17 16,0 0-16,0 0 15,9 17-15,17 26 16,-9 35 0,-8 0-16,0 18 15,-1-1-15,10 0 16,-10-8-16,10-18 16,8 0-16,-9-43 15</inkml:trace>
  <inkml:trace contextRef="#ctx0" brushRef="#br0" timeOffset="134795.82">11888 17458 0,'0'0'0,"0"0"0,0 0 0,0 0 15,0 0-15,0 0 16,17-8-1,1-1-15,-1 0 16,18-8-16,17-18 16,9 9-16,-18 9 15,1 8 1,-18 1 0,-18 8-16,1 0 0,0 0 0,-9 8 15,-9 10 1,0 8-16,-17 17 15,0 0-15,0 0 16,0 1-16,9-18 16,-1 0-16,10-18 15,8 1-15,0 0 16,0-1 0,8-8-16,10 0 0,17-8 15,-1-1 1,10 0-16,-1 1 15,-8 8-15,-18 0 16</inkml:trace>
  <inkml:trace contextRef="#ctx0" brushRef="#br0" timeOffset="136370.85">9639 18038 0,'-9'0'0,"1"0"16,8 0-16,0 0 16,8 0-16,18-8 15,26-1-15,35 0 16,44 9 0,25 9-16,26 8 15,35 9 1,9 9-16,9 8 0,-10-17 15,10-8-15,-1-18 16,-17-9-16,-8-8 16,-44 8-16,-18 0 15,-16 9 1,-27 0 0,-61 0-16</inkml:trace>
  <inkml:trace contextRef="#ctx0" brushRef="#br0" timeOffset="136932.68">10099 18246 0,'0'0'0,"0"0"0,0 0 16,0 0-1,0 0-15,0 0 16,18 0-16,34 0 16,26 18-16,43-1 15,44 18 1,44-1-16,8-8 16,17-8-16,18-10 0,-9 1 15,-17-9 1,-9-9-16,-17 9 15,-9 9-15,217 51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2T03:31:36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10421 6892 0,'0'0'0,"0"0"16,0 0-16,17 0 16,26 0-16,35 0 15,27-9-15,16 1 16,9-1-16,-17 1 15,0 8-15,-9 0 16,-17 0 0,-9 0-16,-17 0 15,-26 0-15,-9 0 16,-17 0-16</inkml:trace>
  <inkml:trace contextRef="#ctx0" brushRef="#br0" timeOffset="271.69">11115 6632 0,'0'0'0,"0"0"16,0 0-16,0 0 0,9 0 16,17 9-16,26 8 15,9 1-15,8-1 16,-8 0-1,0 1 1,-18-1-16,-17 0 0,-8 1 16,-10 8-16,-25 26 15,-18 17-15,-17 9 16,0 0-16,9-18 16,25-34-1</inkml:trace>
  <inkml:trace contextRef="#ctx0" brushRef="#br0" timeOffset="820.88">12027 6918 0,'0'0'0,"0"0"0,0 0 15,0 17 1,0 9-16,0 9 16,17 17-16,-8 17 0,0-8 15,-1 8 1,1-8-16,-9-9 15,0-9-15,0-17 16,-9-9-16,1-8 16,-1 0-16,0-18 15,1-8 1,-10-35-16,1-43 0,17-18 16,17 0-1,1 1-15,8 25 16,8 9-16,10 26 15,-9 18-15,-1-1 16,10 18-16,-1-1 16,-8 18-1,-9 0-15,0 9 16,0 0-16,-17-1 16,-1 10-16,-16-1 15,-18 9-15,-18 0 16,10 0-16,-10 0 15,1-9-15,25-8 16</inkml:trace>
  <inkml:trace contextRef="#ctx0" brushRef="#br0" timeOffset="1278.33">12835 6849 0,'0'0'0,"-9"0"0,9 0 15,-9 0 1,1 0-16,-1-9 16,0 1-16,0 8 15,1-9-15,-1 9 16,-17 0-16,0 0 15,-9 17-15,1 1 16,-1 16-16,9 9 16,8-8-1,18-9-15,0-9 16,0-8-16,18 0 16,8-18-16,9 0 15,8-17-15,-8 0 16,-9 9-1,0 0-15,-18 8 0,1 9 16,0 0 0,-9 0-16,0 0 15,9 17-15,8 9 16,0 0-16,1 0 16,-1-8-16,-8-1 15</inkml:trace>
  <inkml:trace contextRef="#ctx0" brushRef="#br0" timeOffset="1586.16">12930 6814 0,'0'0'0,"0"0"0,0 0 0,9 0 15,8 0-15,1 18 16,8-1-16,8 17 15,-8 1 1,0 0-16,-17-9 16,0 0-16,-1 0 31,-8-9-31,0-8 0,0-1 16,0 1-16,0-9 15,0-9-15,0-8 16,0-18-16,18-17 15,17-8-15,-1 8 16,1 9-16,-18 34 16</inkml:trace>
  <inkml:trace contextRef="#ctx0" brushRef="#br0" timeOffset="1931.76">13347 6823 0,'0'0'0,"0"0"0,0 0 15,0 0-15,0 0 16,17 0 0,9-9-16,18 1 15,17-10-15,8 1 16,-17 0-1,-26 17-15</inkml:trace>
  <inkml:trace contextRef="#ctx0" brushRef="#br0" timeOffset="2171.03">13660 6407 0,'-9'0'0,"0"0"0,1 0 16,8 0-16,0 0 15,-9 9-15,0 17 16,-17 26-16,9 17 16,-9 18-1,8-9 1,1 8-16,8 1 16,9-27-16,9-16 0,8-1 15,18-8-15,8 8 16,-16-26-1</inkml:trace>
  <inkml:trace contextRef="#ctx0" brushRef="#br0" timeOffset="2706.93">14650 6814 0,'0'0'0,"0"0"0,0 0 16,0 9-16,0 17 15,0 34-15,-9 18 16,0 35-1,-8 17-15,-1-17 16,1-27-16,8-8 16,-8-26-16,8-9 15,9-17-15,-8-8 16,8-10-16,0-8 16,0-8-1,-9-44-15,18-70 0,17-42 16,8-9-1,10 43-15,-1 43 16,-8 9-16,8 18 16,1 16-16,-1 18 15,-17 26-15,9 0 16,-9 18-16,0-1 16,0 9-16,-17 0 15,0 0 1,-18 9-16,0 8 15,-17 9-15,-17 0 16,17-18-16</inkml:trace>
  <inkml:trace contextRef="#ctx0" brushRef="#br0" timeOffset="3105.71">14962 7057 0,'0'0'0,"0"8"0,0 1 15,17 8-15,10 1 16,16-1-16,9-8 16,18-9-1,-1-9-15,0-17 16,1-9-16,-18 1 15,-9-1-15,-16 9 16,-1 0-16,-18 9 16,1-1-1,-18 10-15,1-1 16,-18 0-16,-1 9 16,1 0-16,-8 18 15,-1 16-15,18 1 16,-1 0-16,18-1 15,0 1-15,0-9 16,18-9-16,16 1 16,18 8-16,-26-18 15</inkml:trace>
  <inkml:trace contextRef="#ctx0" brushRef="#br0" timeOffset="3425.74">15787 6892 0,'0'0'0,"0"0"0,9 17 0,-1 1 15,10 16 1,-1-8-16,1 9 16,-1-9-16,-8 0 15,-1-9-15,1 1 16,-9-10-16,0 1 15,-9 0-15,1-1 16,-1-8 0,0-8-16,1-1 15,-10-17-15,9-17 16,9-1-16,18 1 16,8 0-16,9 8 15,-18 26-15</inkml:trace>
  <inkml:trace contextRef="#ctx0" brushRef="#br0" timeOffset="4067.47">16881 6883 0,'0'0'0,"-8"0"0,-1 0 15,9 0-15,0 0 16,0 0-16,0 0 16,-9 18-16,0 8 15,-8 17-15,-9 0 16,9-17-16,-9 0 15,8 0 1,1-8 0,0-10-16,8 1 0,0-9 15,9-9-15,0-17 16,18-17 0,16-9-16,18 0 0,0 9 15,1 8 1,-1 18-16,-9 8 15,-8 9-15,8 9 16,-17 8-16,0 18 16,0-1-16,-17 10 15,0-18-15,-9 0 16,0-9-16,0-8 16,0-1-1,0 1-15,17-18 16,27-25-16,16-18 15,19-9-15,-1 1 16,-18 25-16,-7 0 16,-10 18-1,-17 17-15,-9 0 0,-8 17 16,0 9 0,-1 26-16,1 17 15,-9-8-15,0-18 16,18 1-16,8-1 15,-9-26-15</inkml:trace>
  <inkml:trace contextRef="#ctx0" brushRef="#br0" timeOffset="4316.52">17889 6970 0,'0'0'0,"0"9"16,0 17-16,0 17 16,0 9-16,0-9 15,0 1-15,0-18 16,0-9-16,0-8 15</inkml:trace>
  <inkml:trace contextRef="#ctx0" brushRef="#br0" timeOffset="4464.09">17715 6442 0,'0'0'0,"0"0"16,0 0-16,0 0 15,17 8-15,-8 1 16</inkml:trace>
  <inkml:trace contextRef="#ctx0" brushRef="#br0" timeOffset="4845.08">18375 6407 0,'0'0'0,"0"0"0,0 0 16,-9 26-16,9 35 16,-9 17-16,1 17 15,-1 9 1,0 0-16,9-26 0,0-26 15,0-9 1,0-8-16,0-18 16,9-8-16</inkml:trace>
  <inkml:trace contextRef="#ctx0" brushRef="#br0" timeOffset="5018.5">18766 6347 0,'0'0'0,"0"0"0,0 0 0,0 0 16,-9 26-16,0 25 16,-17 36-16,-9 17 31,1-9-31,8 9 0,26-104 0,0 113 16,8-27-16,1-60 15</inkml:trace>
  <inkml:trace contextRef="#ctx0" brushRef="#br0" timeOffset="5204.1">19000 6832 0,'0'0'0,"0"0"0,0 0 0,-9 0 16,1 8-1,-10 18-15,-8 17 16,9 9-16,-9 0 15,17-8-15,9-27 16</inkml:trace>
  <inkml:trace contextRef="#ctx0" brushRef="#br0" timeOffset="5346.74">19070 6407 0,'-9'-9'0,"0"9"16,9 0-16,0 0 15,0 9-15,0 17 16,9 0-16</inkml:trace>
  <inkml:trace contextRef="#ctx0" brushRef="#br0" timeOffset="5955.06">19043 6814 0,'0'0'0,"0"0"0,0 0 0,0 9 16,0 17-16,-8 17 16,-1 0-16,9 1 15,0-10 1,9-8-16,8-8 16,1-10-16,-1 1 15,9-18-15,9-17 16,8-8-16,-17-1 15,0 0 1,-17 1-16,0 8 0,-18 9 16,0-1-1,1 10-15,-10 8 16,1 0-16,8 0 16,9 0-16,0 0 15,0 0-15,17 0 16,36 0-16,25-9 15,9 0 1,-9 9-16,-17 0 0,-18 9 16,0 8-1,-17 1-15,-17 7 16,0 19-16,-9-1 16,-9 0-16,0-17 15,9 0-15,0-17 16,0 0-16,0-1 15,0-16 1,9-10-16,26-16 16,8-10-16,1 10 15,-18 16-15,0 1 16,-9 8-16,-8 9 16,-1 18-16,1 8 15,0 26-15,-9 0 16,0 8-1,9-16-15,17-18 16,-9-9-16</inkml:trace>
  <inkml:trace contextRef="#ctx0" brushRef="#br0" timeOffset="8474.06">15926 6918 0,'0'0'0,"-9"0"0,1 0 0,-1 0 15,0 0-15,1 0 16,-1 0-16,9 0 16,0-9-16,0 1 15,0-18 1,17-9-16,18-8 15,0 0-15,8 8 16,27-8 0,-18 25-16</inkml:trace>
  <inkml:trace contextRef="#ctx0" brushRef="#br0" timeOffset="128102.38">15257 10902 0,'0'0'0,"0"0"0,0 0 16,0 0-16,0 0 15,0 0 1,0 0-16,0 0 16,18 0-16,8 0 15,35-9-15,25 1 16,19-1-1,8 0-15,8-8 16,-17 8-16,-17 1 16,-35 8-16,-8 0 15,-10 0-15,-8 0 16,-17 0-16,0 17 16,-18 9-16,-26 35 15,-25 17-15,-19-9 16,1 9-16,9-18 15,-1 1-15,18-9 16,9-9-16,17-17 16,8-8-16,1-1 15,17 0 1,0 1-16,9-10 16,17 10-16,17-10 15,18 1-15,8 0 16,1-9-16,-1-9 15,-8 0-15,0 1 16,17-10-16,0 1 16,-52 8-1</inkml:trace>
  <inkml:trace contextRef="#ctx0" brushRef="#br0" timeOffset="128498.77">16438 11292 0,'0'0'0,"0"0"0,0 0 0,0 0 16,0 0-16,0 8 16,9 1-16,8 0 15,9-1-15,9-8 16,17-8-16,0-1 15,1-17 1,-10 0 15,-8 9-31,-9-1 0,-18 1 0,1 0 0,-18 0 16,-8-1-16,-26 18 16,-1 0-16,-8 18 15,0 8-15,0 8 16,17 1-1,9-9-15,9 8 16,17 1-16,0 8 16,17-8-16,27-9 15,51-9-15,-25-17 16</inkml:trace>
  <inkml:trace contextRef="#ctx0" brushRef="#br0" timeOffset="128869.03">16933 11283 0,'0'0'0,"0"0"0,0 0 16,0 0-16,0 0 16,0 0-16,18 0 15,-1 0 1,18-9-16,17-8 15,9-9-15,-1 0 16,-16-8 0,-18-1-16,0 9 0,-17 0 15,-1 9 1,-16-1-16,-10 1 0,-16 17 16,-10 9-1,1 17-15,-9 8 16,0 18-16,17-8 15,17-1-15,1 0 16,17 9-16,0-9 16,17-17-16,27-8 15,34-18-15,-35 0 16</inkml:trace>
  <inkml:trace contextRef="#ctx0" brushRef="#br0" timeOffset="129433.03">17784 10954 0,'0'0'0,"0"0"0,0 9 16,0 8 0,0 18-16,-8 8 15,-1 9-15,0-9 16,1 1-16,-1-1 31,0-17-31,9-9 0,-8-8 16,8-1-16,0-8 15,0 0-15,0-8 16,17-18-16,9-26 16,9 0-16,-1 0 15,1 17-15,0 1 16,0 16-16,-9 18 15,0 0 1,-9 18-16,-8 8 0,-1 8 16,1 1-16,-18 0 15,1-9 1,8-9-16,0-9 16,0 1-16,0 0 15,8-18-15,19-25 16,16-18-16,9-9 15,-9 9-15,1 9 16,-18 25 0,-9 1-16,-8 17 15,0 0-15,-1 26 16,1 9-16,0 17 16,-1-9-16,1 0 15,8 9-15,-8-17 16,0-27-16</inkml:trace>
  <inkml:trace contextRef="#ctx0" brushRef="#br0" timeOffset="129872.48">18870 10911 0,'0'0'0,"0"0"15,0 0-15,0 0 16,-9 0-16,-8 0 16,-9 8-16,-18 10 15,1 16-15,-9 18 16,0 0 0,8-8-16,18-1 0,9-8 15,17-10-15,0-16 16,0 0-1,0-1-15,17-16 16,18-1-16,0-17 16,8-17-16,-8 8 15,-9 9-15,-9 9 16,-8 8-16,0 1 16,-1 8-16,1 0 15,8 17 1,1 0-16,-1 1 15,9-1-15,-9 9 16,10-17-16,-1-1 16,0-8-16,8 0 15,10-26-15,-18 9 16</inkml:trace>
  <inkml:trace contextRef="#ctx0" brushRef="#br0" timeOffset="130582.81">19261 10885 0,'0'0'0,"0"0"16,0 0-16,0 0 15,0 0 1,0 8-16,0 10 0,-9 16 15,0 1-15,1 0 16,-1-9-16,9 0 16,0-9-1,0-8-15,0-1 16,0 1-16,0-9 16,0 0-16,0-9 15,17-17-15,1 0 16,16-17-16,-8 8 15,0 9-15,0 9 16,-8 0-16,-9 17 16,-1 0-1,1 0-15,0 0 16,-1 26-16,1 8 16,0 10-16,-1-1 15,1 0 1,0-17-16,-1 0 0,1 0 15,8-8 1,-8-10-16</inkml:trace>
  <inkml:trace contextRef="#ctx0" brushRef="#br0" timeOffset="131269.75">20806 10504 0,'0'0'0,"0"0"16,0 0-1,-8-9-15,-18 0 16,-9 9-16,-17 0 15,-9 18-15,0 25 16,0 18-16,9-9 16,18 8-16,16-17 15,18 1-15,18 8 16,8-9-16,8 0 16,10-8-1,17-9-15,-18 0 16,-8-17-16,-18-1 15,-8 1-15,-1 8 16,-16 1 0,-10-1-16,-8 9 0,0 0 15,-8 0 1,-1-17-16,26-1 16,9-16-16,0 8 15</inkml:trace>
  <inkml:trace contextRef="#ctx0" brushRef="#br0" timeOffset="131738.34">20963 10737 0,'0'0'0,"0"0"0,0 0 16,0 9-16,8 8 16,1 18-16,0 34 15,-1 18-15,1 8 16,0 1-16,-18-10 15,0 1 1,1-18-16,-1-17 0,0-17 16,1-9-16,-1-9 15,0-8 1,1-18-16,-1 0 16,-17-34-16,0-26 15,17-44-15,9 1 16,17 25-16,18 0 15,0 18-15,0 8 16,34 1 0,1 8-16,-18 26 15,-9 9-15,1 17 16,-18 0-16,0 17 16,-18 0-16,1 0 15,-18 18-15,-17 0 16,-8 8-16,-10 0 15,1-8-15,8-18 16,18-8 0,-1-9-16,10-9 15,-1 1-15</inkml:trace>
  <inkml:trace contextRef="#ctx0" brushRef="#br0" timeOffset="131966.4">21614 10157 0,'0'0'0,"0"0"0,0 9 16,0 8-16,0 35 16,-9 17-16,-8 35 15,-1 18 1,10-27-16,-1-17 15,0-9-15,9-17 16,0-17-16,18-9 16,-1-18-16</inkml:trace>
  <inkml:trace contextRef="#ctx0" brushRef="#br0" timeOffset="132131.17">21831 10677 0,'0'0'0,"0"0"16,0 0-16,0 17 16,0 1-16,0-1 15,0 9-15,0 0 16,9-18-16</inkml:trace>
  <inkml:trace contextRef="#ctx0" brushRef="#br0" timeOffset="132299.7">21926 10339 0,'0'0'0,"0"0"15,0 0-15,9 9 16</inkml:trace>
  <inkml:trace contextRef="#ctx0" brushRef="#br0" timeOffset="132516.07">22091 10495 0,'0'0'0,"0"0"16,0 0-16,0 0 15,0 0-15,18 0 16,25-9-16,9-8 16,18-9-16,-1 0 15,1 9 1,8-1-16,-35 18 16</inkml:trace>
  <inkml:trace contextRef="#ctx0" brushRef="#br0" timeOffset="132798.78">22343 10218 0,'0'0'0,"0"0"15,0 0-15,0 0 16,0 0-16,0 17 15,0 18-15,-8 8 16,-1 18-16,0 25 16,1 1-1,-1-9 1,9 0-16,0-18 0,0-16 16,9-10-16,8-8 15,-8-17-15,-1-9 16</inkml:trace>
  <inkml:trace contextRef="#ctx0" brushRef="#br0" timeOffset="132999.87">22543 10486 0,'0'0'0,"0"0"16,0 0-16,0 0 15,17 0 1,9-8-16,35-1 16,9-17-16,34 9 15,9-9-15,-70 17 16</inkml:trace>
  <inkml:trace contextRef="#ctx0" brushRef="#br0" timeOffset="133220.65">22786 10278 0,'0'0'0,"0"0"0,-8 9 16,-1 17-16,0 26 16,-8 26-16,-1 17 15,1-17 1,8 0-16,1-17 15,8-1-15,0-16 16,8-18-16,1-18 16,0-8-16</inkml:trace>
  <inkml:trace contextRef="#ctx0" brushRef="#br0" timeOffset="133362.01">23055 10763 0,'0'0'0,"0"0"0,0 18 0,0-1 16,0 0-16,0-8 15,9 0-15</inkml:trace>
  <inkml:trace contextRef="#ctx0" brushRef="#br0" timeOffset="133523.73">23177 10261 0,'0'0'0,"0"0"0,0 0 0,0 17 16,9 1 0,-1 8-16,1-9 15</inkml:trace>
  <inkml:trace contextRef="#ctx0" brushRef="#br0" timeOffset="133904.04">23325 10668 0,'0'0'0,"0"0"0,0 18 0,0-1 16,0 0-16,0 9 15,0-9-15,0-8 16,0 0-16,0-1 16,0 1-16,0-9 15,0 0 1,0-9-16,17-25 16,18-18-16,-1 0 15,19 0-15,-10 9 16,0 8-16,-17 18 15,0-1-15,-8 18 16,-9 0 0,8 26-16,0 9 15,1 8-15,-10 1 16,10-1-16,-10-17 16,10 0-16,-10-9 15</inkml:trace>
  <inkml:trace contextRef="#ctx0" brushRef="#br0" timeOffset="134552.87">24471 10443 0,'-9'0'0,"0"-9"0,1 1 0,-1-1 16,0 0-16,1 1 16,-18-1-16,0 9 15,-18 0 1,1 0-16,-9 17 15,0 9-15,8 9 16,-8 17-16,17 9 16,1-18-16,16-17 15,18 0-15,0-9 16,9-8-16,8 0 16,18-1-1,0-16-15,17-1 16,0 0-16,9 1 15,-9 8-15,0 0 16,-9 17-16,1 0 16,-9 18-16,-9 8 15,0 9-15,-18 17 16,1 9-16,-18-8 16,-8-10-1,-9 1-15,-18-9 16,1-18-16,-9-8 15,-9-17-15,9 0 16,0-18-16,0 0 16,8-17-16,18-17 15,9-35-15,17-8 16,26-10-16,44-16 16,51-27-1,35 18-15,27 8 16,-36 35-16,-86 52 15</inkml:trace>
  <inkml:trace contextRef="#ctx0" brushRef="#br0" timeOffset="138000.28">17411 12141 0,'0'-9'0,"0"0"0,-9 1 0,1-10 15,-1 1 1,0 0-16,1-1 16,-10 18-16,-17 9 15,-17 17-15,-8 26 16,-1 26-1,9 17-15,8-8 16,9-18-16,18-17 16,17-9-16,0-17 15,9-17-15,8 0 16,27-18-16,25-34 16,18-18-16,0-8 15,-18 8-15,-8 9 16,-18 26-16,1 9 15,-1 17-15,1 17 16,8 9 0,-9 17-16,1 1 15,-1-1-15,-8-17 16,-9 0-16,9-17 16,-1-1-16,-8-16 15,0-10-15,0-16 16,-8-18-16,-1-9 15,-8-17-15,-18 9 16,0 17 0,-8 26-16,0 9 15,8 17-15,-8 8 16,17-8-16</inkml:trace>
  <inkml:trace contextRef="#ctx0" brushRef="#br0" timeOffset="138448.07">18349 12348 0,'0'0'0,"0"0"15,0 0-15,0 0 16,0 0-16,0 0 16,0 0-16,0 18 15,0 8-15,0 8 16,-9 1-16,0 17 16,-8-9-16,0 1 15,8-1 1,0-17-16,1 0 15,-1-18-15,9 1 16,0 0-16,0-1 16,0 1-16,0-9 15,17 0-15,18 0 16,17 0 0,9 0-16,-9 0 15,-9 0-15,-16 0 16,-1 0-16,-9 0 15,0-9-15,-8 9 16</inkml:trace>
  <inkml:trace contextRef="#ctx0" brushRef="#br0" timeOffset="139171">19165 12253 0,'0'0'0,"0"0"0,0 0 15,0 0-15,0 0 16,0 0-16,0 0 15,0 0 1,0 0-16,17 9 16,9-1-16,18 1 15,8-9-15,9 0 16,0-9-16,-18 1 31,0-1-31,1 9 0,-18 0 0,-17 0 16</inkml:trace>
  <inkml:trace contextRef="#ctx0" brushRef="#br0" timeOffset="139358.78">19208 12452 0,'0'0'0,"0"0"15,0 0 1,0 0-16,0 0 15,18 0-15,8 9 16,26-9-16,17-9 16,1-8-16,-27 8 31</inkml:trace>
  <inkml:trace contextRef="#ctx0" brushRef="#br0" timeOffset="140150.76">20442 11803 0,'-9'0'16,"0"0"-16,1 0 15,-1 8-15,9 1 0,0 8 16,0 1 0,0 16-16,17-8 15,18 0-15,0 0 16,17-17-16,9 0 15,-1-18 1,-8-8-16,-8-9 16,-1 0-16,-17 0 0,-17-9 15,0 0 1,-18 18-16,-8-9 16,-9 9-16,-18-1 15,-8 18-15,-9 9 16,-8 26-16,8 8 15,9 26 1,17-8-16,9 0 0,17-1 16,18-8-1,9-8-15,16-1 16,27-17-16,17-18 16,18-8-16,-35 0 15</inkml:trace>
  <inkml:trace contextRef="#ctx0" brushRef="#br0" timeOffset="140441.73">21405 11560 0,'0'0'0,"0"0"0,0 0 15,0 9 1,0 8-16,0 18 16,0 17-16,0 8 15,-8 18-15,-1-8 16,0-10-16,1-8 16,8-17-16,0-9 15,0-17 1,0-1-16,0 1 15,0-9-15,0 0 16</inkml:trace>
  <inkml:trace contextRef="#ctx0" brushRef="#br0" timeOffset="140910.28">21345 11422 0,'0'0'0,"0"0"16,0 0-16,0 0 15,0 0-15,17 0 16,0 0-16,18 0 16,17 0-16,-8 0 15,-1 0-15,-17 8 16,0 1-16,-8 0 16,-10 8-1,-8 0-15,-17 9 16,-9 9-16,-18 0 15,1 8-15,8-17 16,1 0-16,16 0 16,9-9-16,9 0 15,0 1-15,18-1 16,-1 9-16,9 9 16,9-1-1,8-8-15,-17 0 16,1-8-16,-19-1 15,1-8-15,-9-1 16,-9 10-16,1-1 16,-19 0-1,1 1-15,-8-1 16,-1-8-16,18-1 16,8-8-16,9 9 15,0-9-15,0 0 16</inkml:trace>
  <inkml:trace contextRef="#ctx0" brushRef="#br0" timeOffset="141183.91">21883 11794 0,'0'0'0,"0"0"0,-9 0 16,1 17-16,-1 9 15,0 9-15,9 0 16,0-1-16,0-8 15,9-8-15,0-1 16,-1-8-16,1-1 16,0-8-1,-1-8-15,1-1 16,0-8-16,-18-1 16,0-8-16,-17 9 15,-17 0-15,-9 17 16,-18 17-16,36 9 15</inkml:trace>
  <inkml:trace contextRef="#ctx0" brushRef="#br0" timeOffset="141717.37">20181 12322 0,'0'0'0,"0"0"15,0 0-15,0 0 16,0 0-16,0 0 16,0 0-16,0 0 15,17 0-15,9 0 16,18 0-1,34 9-15,35 0 16,43-1-16,35-8 16,26-8-16,27-1 15,-27 0-15,-26-8 16,-18 8-16,-25-8 16,-35 8-16,-35 1 15,-26 8 1,-26 0-16,0 0 15,-17 0-15,0 0 16,-9 0-16,0 0 16,0 0-16</inkml:trace>
  <inkml:trace contextRef="#ctx0" brushRef="#br0" timeOffset="142451.14">21188 12530 0,'0'0'0,"0"0"0,0 0 16,0 0-16,0 0 16,0 0-16,0 9 15,0 8-15,9 1 16,-9 8-16,-9 8 16,1 1-1,-1-1-15,0-8 16,1-8-16,8-10 15,0 1-15,0 0 16,0-9-16,0 0 16,0 0-1,0-9-15,8-8 16,10-9-16,16-9 16,1 1-16,0 8 15,0 8-15,-9 1 16,0 17-16,0 0 15,0 9-15,0 8 32,-9 0-32,-8 9 0,0 0 15,-1 0-15,-8-9 16,0-8-16,0 0 16,0-1-16,0-8 15,18-8-15,8-10 16,17-25-16,9 0 15,9 8-15,-9 9 16,-26 9 0,0 8-16,0 9 15,-8 0-15,-1 18 16,0 16-16,-8 10 16,0-1-16,-1 9 15,1-9-15,0-17 16,-1-9-16,19 1 15,-1-10-15</inkml:trace>
  <inkml:trace contextRef="#ctx0" brushRef="#br0" timeOffset="142934.6">22795 12132 0,'0'0'0,"0"0"16,0 0-16,0 0 16,0 0-16,17 0 15,18 0-15,8 0 16,9 0-16,9 0 16,0 0-16,-9 0 31,-8 0-31,-10 0 0,-16 9 15,-10-1-15</inkml:trace>
  <inkml:trace contextRef="#ctx0" brushRef="#br0" timeOffset="143116">22873 12296 0,'0'0'0,"0"0"0,0 0 16,0 0-16,0 0 15,17 0-15,18 0 16,9 0-16,25 0 16,0-8-16,-34 8 15</inkml:trace>
  <inkml:trace contextRef="#ctx0" brushRef="#br0" timeOffset="143700.13">23750 11846 0,'0'0'0,"0"0"0,0 0 15,0 0-15,9 0 16,8 0-16,18 17 16,8 1-1,9 16-15,9 1 16,0 0 0,-9 8-16,-9 0 0,-16-8 15,-10 8-15,-8-8 16,-18 17-16,0-9 15,1-8-15,-10-9 16,1-9 0,-1-8-16,1-1 15,8-8-15,1-8 16,8-10-16,8-25 16,36-35-16,25-26 15,27 0-15,8 18 16,-17 16-16,-9 18 15,0 26 1,-43 26-16</inkml:trace>
  <inkml:trace contextRef="#ctx0" brushRef="#br0" timeOffset="144071.07">25001 11751 0,'0'0'0,"0"0"0,0 0 16,0 0-16,0 0 15,0 0-15,0 0 16,-9 17-16,0 18 16,-17 25-16,0 27 15,9 0 1,-1-9-16,1-9 0,0-9 16,-1-25-16,10-9 15,8-17 1,0-9-16,0-9 15,8 0-15,-8 9 16</inkml:trace>
  <inkml:trace contextRef="#ctx0" brushRef="#br0" timeOffset="144597.76">24836 11656 0,'0'0'0,"0"0"15,0 0-15,0 0 16,0 0-16,0 0 15,17-9-15,9 0 16,9 1-16,8-1 16,27 9-16,8 0 15,-17 0 1,-18 9-16,0-1 16,-17 10-16,-8-1 15,-10 0-15,-16 9 16,-18 17-16,-26 9 15,-9-8-15,-9-1 16,10 0-16,7-17 16,19 0-16,8-17 15,8 0-15,10-1 16,8 1 0,0 8-16,26 1 15,8 16-15,19 1 16,-1 8-16,0-17 15,-9 0-15,-17-9 16,-8 1-16,-18-1 16,-9 0-16,-17 9 15,-9 0 1,-17 0-16,-9 0 16,-8-8-16,-1-10 15,18 1-15,9-18 16,8 1-16,0-1 15,18 0-15,17 9 16,0-8-16,0-1 16</inkml:trace>
  <inkml:trace contextRef="#ctx0" brushRef="#br0" timeOffset="144949.81">25713 12184 0,'0'0'0,"0"0"16,-9 0-16,0 8 16,1 10-16,-10-1 15,-8 0-15,0 18 16,9 0-16,-1-9 15,18 0-15,0 0 16,18-9 0,-1 0-1,18-8-15,8-18 0,1 1 16,-1-18-16,-8 0 16,-9 0-16,-17 0 15,-18 0-15,-17 0 16,-9 8-1,-26 1-15,35 17 16</inkml:trace>
  <inkml:trace contextRef="#ctx0" brushRef="#br0" timeOffset="148723.41">17498 13621 0,'0'0'0,"0"0"0,0 0 15,0 0-15,0 0 16,0 0-16,0 9 16,-9 26-16,0 43 15,1 52-15,-10 17 16,-8-17-16,9-18 15,0-16-15,-1-10 16,18-8 0,0-34-16,0-36 15</inkml:trace>
  <inkml:trace contextRef="#ctx0" brushRef="#br0" timeOffset="148939.19">17411 14202 0,'0'0'0,"0"0"16,0 0-16,0 0 15,0 0-15,26 0 16,26 8-16,18-16 16,-1-1-16,18-17 15,0 0 1,17 0-16,-9 0 15,-51 18-15</inkml:trace>
  <inkml:trace contextRef="#ctx0" brushRef="#br0" timeOffset="149246.84">18114 13604 0,'0'0'0,"0"0"0,0 0 16,0 0-16,0 0 15,0 9-15,0 25 16,-8 27-16,-1 26 16,-17 17-1,0 17-15,8 0 16,1-8-16,0-27 15,-1-8-15,10 0 16,8-26-16,0-17 16,0-9-1,0-18-15,0 10 16,0-10-16</inkml:trace>
  <inkml:trace contextRef="#ctx0" brushRef="#br0" timeOffset="149664.84">18618 14081 0,'0'0'0,"0"0"0,0 0 15,0 0-15,9 0 16,8 0-16,18 0 16,0 0-16,8 0 15,0-9 1,9 0-16,1 9 16,-10 0-16,-8-8 15,-18 8-15</inkml:trace>
  <inkml:trace contextRef="#ctx0" brushRef="#br0" timeOffset="149852.06">18687 14297 0,'0'0'0,"0"0"0,0 0 15,0 0-15,9 0 16,9 9-16,25-1 15,9-8-15,9-8 16,17-10 0,0-8-16,-43 18 15</inkml:trace>
  <inkml:trace contextRef="#ctx0" brushRef="#br0" timeOffset="150170.49">19547 14037 0,'0'0'0,"0"0"16,0 0-16,0 0 15,18 0 1,-1 0-16,26 0 0,9 9 16,18 0-1,8-9-15,0 0 0,-43 0 16</inkml:trace>
  <inkml:trace contextRef="#ctx0" brushRef="#br0" timeOffset="150881.17">20138 14418 0,'0'0'0,"0"0"0,0 0 16,0 0-16,0 9 15,0 0-15,0-9 16,17 0 0,0 0-16,9-9 15,9-17-15,17 0 16,0-17-16,9-18 15,-9 9-15,-8 0 16,-18 17-16,0 9 16,-9 9-16,-8 0 15,0 8-15,-1 9 16,-8 0 0,0 0-16,-8 26 15,-1 9-15,0 8 16,0 0-16,9 1 15,0-18-15,0 0 16,9-18-16,17 1 16,18-18-16,16-17 15,10-17 1,8-9-16,-17 0 16,-18 17-16,-17 18 15,-8 0-15,-10 17 16,1 0-16,-9 9 15,9 16-15,-1 19 16,1 8-16,0 8 16,8-16-1,-8-1-15,8-17 16,18-9-16,-9-8 16</inkml:trace>
  <inkml:trace contextRef="#ctx0" brushRef="#br0" timeOffset="151135.9">20537 13708 0,'0'0'0,"0"0"15,0 0-15,0 0 16,0 0-16,0 0 15,26 0 1,35 0-16,8 0 16,18-9-16,-9 1 15,18-1-15,-9 9 16,0-9-16,-44 9 16</inkml:trace>
  <inkml:trace contextRef="#ctx0" brushRef="#br0" timeOffset="151318.87">21049 13474 0,'0'0'0,"0"0"16,0 9-16,18 8 15,8 18-15,9 17 16,17 0-1,0 0 1,-17-18-16</inkml:trace>
  <inkml:trace contextRef="#ctx0" brushRef="#br0" timeOffset="151552.79">21640 14176 0,'0'0'0,"0"0"0,0 0 16,0 0-1,0 0-15,0 0 16,26-9-16,-9 9 15</inkml:trace>
  <inkml:trace contextRef="#ctx0" brushRef="#br0" timeOffset="152886.09">22248 13777 0,'0'0'0,"0"0"0,0 0 16,0 0-16,0 0 16,0 9-1,0 17-15,-9 26 16,0 35-16,-8 25 15,-9-8-15,9-9 16,-1-25-16,10-10 16,-1-16-16,0-18 15,9-9-15,0-8 16,0-9 0,0 0-16</inkml:trace>
  <inkml:trace contextRef="#ctx0" brushRef="#br0" timeOffset="153364.59">22161 13855 0,'0'0'0,"0"0"0,0 0 16,0 0-16,0 0 16,9-8-16,8-1 15,18-8-15,34-1 16,18 10-16,-9 8 15,-17 0 1,-18 8-16,-8 1 0,-17 0 16,-10-1-16,-8 1 15,-8 8 1,-19 18-16,-16 0 16,0-1-16,-1 1 15,9-9-15,18 0 16,0-9-16,8 1 15,9 7-15,0 10 16,17 0-16,18-1 16,0-8-1,0 9-15,-1-9 16,-8 0-16,-8-17 16,-10-1-16,1 1 15,-18 8-15,-8 1 16,-18 16-1,-17-8-15,-9 0 0,-8 0 16,0-17 0,-1 0-16,18-18 15,26 9-15</inkml:trace>
  <inkml:trace contextRef="#ctx0" brushRef="#br0" timeOffset="153651.22">21874 13457 0,'0'0'0,"0"0"0,0 0 16,0 0-1,0 0-15,18 0 16,8 0-16,35 9 16,25-9-16,19 0 15,16 0-15,1-9 16,-9 0-16,-18 1 16,-25 8-16,-36 8 15</inkml:trace>
  <inkml:trace contextRef="#ctx0" brushRef="#br0" timeOffset="153852.63">22560 13136 0,'0'0'0,"0"0"16,0 0-16,18 26 15,8 18-15,17 25 16,9 9-16,-8 0 16,34 17-16,-17-34 15</inkml:trace>
  <inkml:trace contextRef="#ctx0" brushRef="#br0" timeOffset="160316.73">15110 17337 0,'0'0'16,"0"0"-16,8-9 0,18 1 0,18-1 15,34 0-15,9 9 16,43 0 0,26 0-16,18 9 15,43 0-15,0-9 16,18-9-16,-1 0 15,1 1-15,-10 8 16,-16 0-16,-9 0 16,-18 8-16,-26 1 15,-43 0-15,-9-1 16,-25-8-16,-19-8 16,-8-1-1,-8 0-15,-18 1 16,-9-18-16,-8 8 15,-9 10-15</inkml:trace>
  <inkml:trace contextRef="#ctx0" brushRef="#br0" timeOffset="160619.01">17923 17008 0,'0'0'0,"0"0"0,0 0 16,0 0-16,18 17 16,8 0-16,17 18 15,18-9-15,0 0 16,-1 0 0,-7-9-16,-10 1 15,0-1-15,-17 0 16,1 9-16,-19 18 15,-8 8-15,-17 8 16,-9 1-16,-9-1 16,-8-16-1,25-27-15,18-17 16</inkml:trace>
  <inkml:trace contextRef="#ctx0" brushRef="#br0" timeOffset="163120.84">19252 17233 0,'0'0'0,"0"0"0,0 0 16,0 0-16,0 0 15,0 0 1,17 0-16,9 0 15,18 0-15,8 0 16,9 0-16,-1 0 16,-16-9-1,-1 9-15,-17-8 0,-8 8 16</inkml:trace>
  <inkml:trace contextRef="#ctx0" brushRef="#br0" timeOffset="163965.01">19999 17042 0,'0'0'0,"0"0"0,0 0 0,0 0 0,0 0 16,17 9-16,9 8 15,9 1-15,8-10 16,9 1-16,9-18 16,-9 1-1,-8-1-15,-10-8 16,-8-1-16,1-8 15,-19 0-15,1-8 16,-9 8-16,-9 0 16,1 9-16,-10-1 15,-8 18-15,0 0 16,-9 18-16,9 16 16,9 18-16,0 0 15,8 26-15,18 0 16,17-17-1,8-27-15,10-16 16,17-10-16,-18-8 16</inkml:trace>
  <inkml:trace contextRef="#ctx0" brushRef="#br0" timeOffset="164231.15">20937 16618 0,'0'0'0,"0"0"15,0 17-15,0 18 16,0 26-16,-9 25 16,0 10-1,0-1-15,-8-17 16,8-9-16,1-17 15,-1-26-15,9-9 16,0-8-16,0-18 16,9 9-16</inkml:trace>
  <inkml:trace contextRef="#ctx0" brushRef="#br0" timeOffset="164654.75">20902 16480 0,'0'0'0,"0"0"16,0 0 0,0 0-16,17 0 0,1 8 15,16 1-15,1 8 16,8-8 0,-17-1-16,1 1 15,-19 0-15,1-1 16,0 10-16,-18-1 15,-17 18-15,0 17 16,-9 0 0,0-9-16,1 0 0,16-17 15,1 0 1,17 0-16,9 0 16,8 0-16,9 0 15,9 0-15,-1 0 16,-8 0-16,1 0 15,-1-9-15,-18 1 16,1-1-16,-18 0 16,-8 9-1,-9 0-15,-9 0 16,0 0-16,9 0 16,26-17-16,0-9 15,0 0-15</inkml:trace>
  <inkml:trace contextRef="#ctx0" brushRef="#br0" timeOffset="164936.04">21440 17060 0,'0'0'0,"0"0"0,0 0 16,0 0-16,0 0 16,0 17-16,0 0 15,0 1-15,9-1 16,0-8-16,-1-1 15,1 1-15,8 0 16,1-9 0,-1-9-16,0-8 15,-8-1-15,0 1 16,-18 8-16,0-8 16,1 0-1,-18 8-15,-9 9 0,-8 0 16,-1 17-16,35-8 15</inkml:trace>
  <inkml:trace contextRef="#ctx0" brushRef="#br0" timeOffset="165279.07">20094 17571 0,'0'0'0,"0"0"0,0 0 0,0 0 16,18-9-16,16 0 16,27 1-16,35-10 15,34 10 1,35-10-16,0 1 15,0 0-15,-9 8 16,-34 1-16,-18-1 16,-17 9-16,-18 0 15,-34 0-15,-18 0 16,-8 0-16,-18 0 16,1 9-16,8-1 15</inkml:trace>
  <inkml:trace contextRef="#ctx0" brushRef="#br0" timeOffset="165714.96">20381 17761 0,'0'0'0,"0"0"0,0 0 0,0 0 16,17 0-16,9 0 16,9 0-16,0 0 15,25 0 1,1 9-16,-17 0 16,-18-1-16,-18 1 15,1 0-15,-18 8 16,1 0-16,-18 18 15,-9 0-15,-8 8 16,8-9-16,0-8 16,18 0-16,-1-17 15,10 0 1,8-1-16,0 1 16,0 0-16,17-1 15,0 1-15,27 0 16,8-1-16,0-16 15,17-10 1,1-8-16,-44 18 0</inkml:trace>
  <inkml:trace contextRef="#ctx0" brushRef="#br0" timeOffset="166315.07">21119 17813 0,'0'0'0,"0"0"0,0 0 16,0 0-1,0 0-15,9 0 16,-1 0-16,1 9 16,0 8-16,-9 1 15,0-1 1,0 9-16,0 0 15,0 0-15,0-9 0,0-8 16,0-1 0,0 1-16,0-9 15,0 0-15,0 0 16,0-9-16,0 1 16,17-10-16,0 1 15,1 0-15,-1 0 16,0 8-16,10 9 15,-10 0 1,0 9-16,1 8 16,-10 0-16,1 0 15,0 1 1,-1-10-16,-8 1 0,0 0 16,0-1-16,0-8 15,0-8-15,18-10 16,16-16-16,1-9 15,9-9 1,-1 17-16,-8 18 16,-9-1-16,-9 18 15,1 0-15,-1 18 16,0 8-16,1 8 16,-1 10-16,-8-18 15,8-9 1,0-9-16,-8-8 15</inkml:trace>
  <inkml:trace contextRef="#ctx0" brushRef="#br0" timeOffset="166885.87">22274 16609 0,'0'0'0,"0"0"16,0 0-16,0 0 16,0 9-16,9 8 15,-1 35-15,1 18 16,0 25-16,-18 18 16,0 8-1,-17-9-15,0-25 16,9-18-16,-1-25 15,10-18-15,-1 0 16,0-18-16,9 1 16,0-9-1,0-9-15,0 1 0,18-18 16,16 0 0,-8-9-16,1 18 15,-1-1-15,0 18 16,8 0-16,1 18 15,-9-1-15,0 18 16,-8 8-16,8 9 16,-9-9-1,-8-17-15,-1 0 16,-8-17-16,9-9 16,-9 0-16</inkml:trace>
  <inkml:trace contextRef="#ctx0" brushRef="#br0" timeOffset="167096.54">22031 17016 0,'0'0'0,"0"0"0,0 0 15,17 0-15,26 9 16,27 0-16,17-18 15,17 0 1,0 1-16,-8-10 16,-53 18-16</inkml:trace>
  <inkml:trace contextRef="#ctx0" brushRef="#br0" timeOffset="167332.93">23081 17233 0,'0'0'0,"0"0"0,0 0 0,0 0 16,0 0-16,18 0 15,-1 0-15,18-9 16,8 1-1,9-1-15,27 0 16,-19-8 0,-34 17-16</inkml:trace>
  <inkml:trace contextRef="#ctx0" brushRef="#br0" timeOffset="167505.78">23064 17415 0,'0'0'0,"0"0"0,0 0 16,0 0-16,17 9 16,18-1-16,26 1 15,43-9-15,9-9 16,-70 1-16</inkml:trace>
  <inkml:trace contextRef="#ctx0" brushRef="#br0" timeOffset="167729.29">23950 17311 0,'0'0'0,"0"0"16,0 0-16,0 0 15,0 0-15,17 0 16,9 0-16,26-9 16,44-17-16,251-104 15</inkml:trace>
  <inkml:trace contextRef="#ctx0" brushRef="#br0" timeOffset="168929.63">24879 16358 0,'0'0'0,"0"0"0,0 0 0,0 0 15,0 0-15,-9 9 16,-8 17-16,-9 35 16,-18 25-1,10 18-15,-1 0 16,18-9-16,-1-25 15,10-18-15,8-18 16,0-8-16,8-17 16,10-1-16,16-16 15,27-27-15,9-17 16,8 0-16,-17 18 16,-1 16-1,-16 1-15,-1 17 16,-8 17-16,0 1 15,-9-1-15,0 0 16,-9-8-16,0 0 16,1-1-16,-1-16 15,1-10-15,8-25 16,0-18-16,-18-8 16,1 0-1,-9-1-15,0 18 16,0 9-1,9 26-15</inkml:trace>
  <inkml:trace contextRef="#ctx0" brushRef="#br0" timeOffset="169245.96">25626 16627 0,'0'0'0,"0"0"0,0 0 16,0 17-16,0 0 16,0 1-16,-9 16 15,0 10 1,1-10-16,-1 10 16,0-18-16,9 0 15,0-9 1,0-8-16,0 8 0,0-8 15,18 8-15,-1 0 16,27-8 0,16-1-16,1-8 15,0-8-15,8 8 16,-34 0-16</inkml:trace>
  <inkml:trace contextRef="#ctx0" brushRef="#br0" timeOffset="169530.94">24618 17328 0,'0'0'0,"0"0"0,0 0 16,18 0-16,34 0 15,26-8 1,26-1-16,27 0 16,16-8-1,-17 8-15,9-8 0,-26 8 16,-17-8-16,-27 8 16,-25-8-16,-18 0 15,-18 8 1</inkml:trace>
  <inkml:trace contextRef="#ctx0" brushRef="#br0" timeOffset="174577.02">25096 17562 0,'0'0'0,"0"0"15,0 0-15,0 0 16,0 0-16,0 0 16,0 0-16,17 0 15,9 0-15,9 17 16,0 1-16,8-1 16,-17 9-16,0 0 15,-17 9 1,0-1-16,-18 1 15,-17 0-15,0-1 16,-17 1-16,8-9 16,0 0-16,18-17 15,-1-1-15,10 1 16,8-1-16,0 1 16,26 0-1,26-1-15,35 1 16,26-18-16,17-8 15,-9 8-15,-77 1 16</inkml:trace>
  <inkml:trace contextRef="#ctx0" brushRef="#br0" timeOffset="175026.18">26277 16713 0,'0'0'0,"0"0"0,0 0 0,0 9 15,0 17 1,9 35-16,-9 17 16,-9 34-1,0 27-15,-17-9 0,9-9 16,-9 0-16,0-17 15,8-35-15,1-25 16,8-18-16,1-18 16,8 1-1,0-18-15,17-17 16,9-34-16,18-18 16,8 0-1,0 9-15,-9 25 0,-8 10 16,-9 16-16,9 18 15,-9 9 1,0 8-16,-9 18 16,9 17-16,0 17 15,-17 9-15,0-9 16,-1-25-16,-8-18 16,9 8-16,0-8 15</inkml:trace>
  <inkml:trace contextRef="#ctx0" brushRef="#br0" timeOffset="175226.03">26138 17198 0,'0'0'0,"0"0"0,0 0 15,0 0-15,17 0 16,27 9-16,43 0 15,34-18 1,36-8-16,42-1 16,218-16-16</inkml:trace>
  <inkml:trace contextRef="#ctx0" brushRef="#br0" timeOffset="176646.08">14372 14540 0,'0'0'0,"0"0"0,0 0 0,0 0 0,0 0 16,0 0-16,0 0 16,0 0-16,17-9 15,35 0-15,26 1 16,35 8-16,35-9 15,34 9 1,9 0-16,9 9 16,17-1-16,-17 10 15,-9 8-15,0 17 16,-18 9-16,-8 0 16,-8 8-16,-27 1 15,9 8-15,0 9 16,-9 0-1,-8-9-15,8-8 16,18 0-16,8-18 16,18 0-16,25 1 15,1-10-15,8-8 16,10 0-16,-1 0 16,17-17-16,9 0 15,0-9-15,18-9 16,-9-17-1,17 9-15,0-9 16,9 0-16,0-18 16,0 10-16,0-1 15,-18 0-15,-17 18 16,-8 0-16,-1 8 16,-25 9-1,-1-9-15,-17 1 16,-9 8-16,1 0 15,-36 0-15,-16 0 16,-18 0-16,-27 0 16,-25 0-16,-9 0 15,-26 0-15,0 0 16,-8 0-16,-1-18 16,-8 10-1</inkml:trace>
  <inkml:trace contextRef="#ctx0" brushRef="#br0" timeOffset="176948.26">24219 14825 0,'0'0'0,"0"0"0,0 0 15,0 0-15,0 0 16,0 0-16,0 18 15,17-1-15,18 0 16,9 9-16,8 0 16,0 0-16,-9 0 15,-17-8 1,0-1-16,-8-8 16,-10 8-16,-8 9 15,-26 26-15,-43 26 16,-9 8-16,-1 18 15,45-43-15</inkml:trace>
  <inkml:trace contextRef="#ctx0" brushRef="#br0" timeOffset="178125.62">25496 14436 0,'0'0'0,"0"0"0,0 0 0,0 0 0,0 0 15,0 0-15,0 0 16,0 0-16,17 0 16,0 17-1,18-8-15,0 8 16,17 0-16,0-8 15,-9 0-15,1-18 16,-1 0-16,-17-8 16,0 0-16,-17-1 15,0 1 1,-18 0-16,0 8 16,-8 0-16,-9 9 15,-9 9-15,0 8 16,1 18-16,8 17 15,17-9-15,9 0 16,17 1-16,18-1 16,17-17-1,9 0-15,52-9 16,-44-8-16</inkml:trace>
  <inkml:trace contextRef="#ctx0" brushRef="#br0" timeOffset="178376.26">26425 14029 0,'0'0'0,"0"0"0,0 0 16,0 0-16,0 34 15,0 27-15,-9 17 16,0 17-16,-8 9 15,0-9-15,8-25 16,0-27-16,9-17 16,0-18-1,0 1-15,0-18 16,9 9-16</inkml:trace>
  <inkml:trace contextRef="#ctx0" brushRef="#br0" timeOffset="178815.98">26425 13925 0,'0'0'0,"0"0"16,0 0-16,0 0 15,8 0-15,10 0 16,25 0-16,27 0 16,-1 0-16,-8 0 15,-18 0 1,-17 8-16,0 1 0,-17 0 15,-9-1 1,-9 10-16,-17-1 16,-8 18-16,-18-1 15,8 1-15,9-9 16,18 0-16,0-9 16,17 0-16,0 1 15,17-1-15,9 18 16,9-9-1,8 0-15,-8 0 16,-9 0-16,-9-9 16,-8 0-16,-18 1 15,1-1-15,-18 0 16,-9 1-16,-17 8 16,17-9-16,0-8 15,9-1 1,9 1-16,17 0 15,0-9-15,0 0 16</inkml:trace>
  <inkml:trace contextRef="#ctx0" brushRef="#br0" timeOffset="179102">27102 14306 0,'0'0'0,"0"0"15,0 0-15,0 0 16,-9 8-16,9 10 15,0 8-15,0 0 16,0 0-16,9 0 16,8-9-16,1-8 15,-1-1-15,0 1 16,10-18-16,-10 1 16,0-10-1,-8 1-15,0 0 16,-18-1-16,0 1 15,-25 0-15,-19 17 16,-7 17-16,-1 9 16,35-9-16</inkml:trace>
  <inkml:trace contextRef="#ctx0" brushRef="#br0" timeOffset="179425.45">25626 14947 0,'0'0'0,"0"0"0,0 0 0,17-9 16,18 0-16,26 1 15,26-1-15,34 0 32,44-8-32,9 8 0,8 1 0,18-10 15,-26 10 1,-27 8-16,-25 0 16,-35 0-16,-27 0 15,-8 0 1,-26 8-16,-17 1 0</inkml:trace>
  <inkml:trace contextRef="#ctx0" brushRef="#br0" timeOffset="179918.23">26234 15051 0,'0'0'0,"0"0"16,0 0-16,17 0 15,9 8-15,9 9 16,17 1 0,0-1-16,0 9 15,-17-17 1,-9-1-16,-17 1 0,-1 0 16,1 8-1,-18 0-15,1 1 0,-1 8 16,-8 0-1,8-9-15,0-8 16,0-1-16,9 1 16,0 0-16,0-1 15,0 1-15,18 0 16,-1-1-16,18-8 16,8-8-16,1 8 15,-18 0 1</inkml:trace>
  <inkml:trace contextRef="#ctx0" brushRef="#br0" timeOffset="180408.65">26920 15076 0,'0'0'0,"0"0"0,0 0 15,0 18-15,0-1 16,0 0-16,0 9 15,0 0-15,0 0 16,0-8-16,0-10 16,0 1-16,0 0 15,0-1-15,0 1 16,0-9-16,0 0 16,8-9-1,10 1-15,8-10 16,0 1-16,0 8 15,-9 9-15,1 0 16,-1 0-16,-8 0 16,-1 18-16,1-1 15,0 0 1,-1 1-16,1-10 0,0 1 16,-1 0-1,1-9-15,8-9 16,1 0-16,8-8 15,0 0-15,0-1 16,-9 10-16,1 8 16,-1 0-16,0 0 15,-8 8-15,9 10 16,-1 8 0,9-9-16,9-8 15,-18-1-15</inkml:trace>
  <inkml:trace contextRef="#ctx0" brushRef="#br0" timeOffset="180845.76">27823 14245 0,'0'0'0,"0"0"16,0 0-16,0 0 15,0 17-15,17 9 16,1 26-16,-1 35 16,-8 17-1,-1-9-15,-16 0 16,-1 9-16,0-17 16,1-26-16,8-27 15,0-8-15,0-8 16,0-10-1,0 1-15,8-18 0,10-25 16,16-10 0,1-8-16,0 18 15,-9 8-15,0 8 16,-9 10-16,-8 8 16,0 0-1,8 17-15,-8 18 0,8 25 16,-8 1-16,-1-18 15,1-8 1,0-9-16,-1-9 16,-8 0-16</inkml:trace>
  <inkml:trace contextRef="#ctx0" brushRef="#br0" timeOffset="181045.97">27658 14583 0,'0'0'0,"0"0"0,0 0 15,17 0-15,27 0 16,34 0-16,17-9 16,27 1-1,25-18-15,227-18 0</inkml:trace>
  <inkml:trace contextRef="#ctx0" brushRef="#br0" timeOffset="182044.81">28674 14860 0,'0'0'0,"0"0"0,0 0 15,0 0-15,0 0 16,17 0-16,27 0 16,25 9-16,9-9 15,0 8 1,-52 1-16</inkml:trace>
  <inkml:trace contextRef="#ctx0" brushRef="#br0" timeOffset="182203.86">28795 15120 0,'0'0'0,"0"0"0,0 0 16,0 0-16,18 0 15,25 0-15,18-9 16,-35 9-16</inkml:trace>
  <inkml:trace contextRef="#ctx0" brushRef="#br0" timeOffset="182710.09">29759 14184 0,'0'0'0,"0"0"0,-8 0 15,-1 18-15,0 8 16,-17 26-16,-9 8 15,9 10-15,-8 8 32,8-18-32,8-8 0,10-17 0,8-9 15,0-18 1,17 1-16,9-9 0,35-17 16,8-9-1,9-9-15,-17 1 16,-9 16-16,-17 10 15,-9 8-15,0 0 16,0 17-16,9 17 16,-9-8-16,0 0 15,0 0 1,0-8-16,0-10 16,0-8-16,9-8 15,-9-18-15,0-26 16,0-9-16,-17-17 15,-18 9-15,9 8 16,0 27 0,0 25-16</inkml:trace>
  <inkml:trace contextRef="#ctx0" brushRef="#br0" timeOffset="183041.81">30593 14462 0,'0'0'0,"0"0"0,0 0 16,0 8-1,-9 10-15,1 16 16,-1 1-16,-9 8 16,10 0-16,-10 1 15,10-18-15,-1 0 16,0-9-1,9-8-15,0-1 16,0 1-16,0 0 16,18-1-16,8 1 15,17 0-15,9-1 16,0 1-16,-8-9 16,-9 9-16,-27-9 15,1 0-15</inkml:trace>
  <inkml:trace contextRef="#ctx0" brushRef="#br0" timeOffset="183353.1">29586 14938 0,'0'0'0,"0"0"16,0 0-16,0 0 16,0 0-16,0 0 15,0 0-15,0 0 16,0 0-16,17 0 16,18 9-16,25-1 15,36 1-15,34 0 16,44-1-1,-9-8-15,-9 0 16,-17-8-16,-26-1 16,-43 9-16,-53 0 15</inkml:trace>
  <inkml:trace contextRef="#ctx0" brushRef="#br0" timeOffset="183725.5">30072 15180 0,'0'0'0,"0"0"0,0 0 16,9 0-16,17 18 16,17-1-1,9 0-15,-8 1 16,-10-10-16,-8 1 15,-17 0-15,0 8 16,-18 0-16,0 1 16,-17 8-16,-8 0 15,-1 0-15,0 0 16,18-9 0,-1-8-16,10 8 15,8 0-15,0 1 16,17-1-16,26 9 15,36 0-15,25-18 16,26-16-16,-26-18 16,-60 9-16</inkml:trace>
  <inkml:trace contextRef="#ctx0" brushRef="#br0" timeOffset="184139.86">31314 14470 0,'0'0'0,"0"0"0,0 9 15,0 26 1,0 34-16,-9 17 16,0 27-1,-17 17-15,0-9 0,9-17 16,-1-17-16,10-35 15,-1-9 1,0-17-16,9 0 0,0-17 16,0-1-1,0-8-15,9-8 16,8-27-16,18-17 16,9 0-16,-1 0 15,-17 17-15,0 9 16,-9 9-16,1 17 15,-9 9-15,-1 8 16,1 18-16,0 8 16,-1 0-1,1-8-15,-9-9 16,0-9-16,0-8 16,0-9-16</inkml:trace>
  <inkml:trace contextRef="#ctx0" brushRef="#br0" timeOffset="184292.08">31036 14869 0,'0'0'0,"0"0"0,26 0 16,52 17-16,70 0 16,43 1-1,34-27-15,201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2T03:35:11.5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8085 4173 0,'0'0'0,"0"0"0,0 0 0,0 0 15,0 0-15,0 0 16,26 0-16,17-9 16,27 0-16,-1 1 15,9-10 1,9 1-16,-9 0 15,-8-1-15,-18 18 16,-9 9 0,-26-9-16</inkml:trace>
  <inkml:trace contextRef="#ctx0" brushRef="#br0" timeOffset="387.66">8415 4216 0,'0'0'0,"0"0"0,0 0 16,0 0-16,0 0 15,0 0-15,0 0 16,-9 0-16,0 26 16,1 9-1,-10 8-15,-8 9 16,0 0-16,0 8 31,9-8-31,-9 0 0,8 0 16,1-8-16,8-18 0,9 0 15,0-9 1,0 0-16,18-8 16,-1 8-16,18-8 15,17 0-15,9-18 16,8 0-16,-8 1 15,-18-1-15,-8 0 16,-9 1-16,0-1 16,-9 0-1,1 1-15</inkml:trace>
  <inkml:trace contextRef="#ctx0" brushRef="#br0" timeOffset="571.66">8354 4389 0,'0'0'0,"0"0"16,0 0-16,0 0 16,0 0-16,0 0 15,8 0 1,1 0-16,9 0 16,25-8-16,35 16 15,-17 1-15</inkml:trace>
  <inkml:trace contextRef="#ctx0" brushRef="#br0" timeOffset="777.51">8823 4692 0,'0'0'0,"0"0"0,0 0 15,0 0-15,0 0 16,0 0-16,0 0 16,0 0-16,0 0 15</inkml:trace>
  <inkml:trace contextRef="#ctx0" brushRef="#br0" timeOffset="1512.03">9552 4467 0,'0'0'0,"0"-8"0,0-1 15,0-8-15,-9-1 16,1-8-16,-10 9 16,-8 0-16,0-1 15,-17 1-15,-1 8 16,1 9 0,0 18-1,-1 8-15,9 0 0,9 0 16,9 0-16,8 0 15,9-18-15,18 1 16,-1-1-16,18-8 16,0-8-16,-1-1 15,10 1-15,-10 8 16,-7 0 0,-10 0-16,0 17 15,1 9-15,-1 26 16,9 26-16,-17 26 15,-9 0-15,8 17 16,-16 0-16,-1-26 16,-8-25-16,-9-27 15,0 0 1,-9-17-16,0 0 16,0-17-16,-8 0 15,8-18-15,-8-34 16,-1-18-16,10-17 15,16 17-15,18 9 16,9 9-16,17 17 16,-9 17-16</inkml:trace>
  <inkml:trace contextRef="#ctx0" brushRef="#br0" timeOffset="1695.6">10099 4848 0,'0'0'0,"0"0"0,0 0 16,0 0-16,0 0 16,0 0-16,9 18 15,0-10-15</inkml:trace>
  <inkml:trace contextRef="#ctx0" brushRef="#br0" timeOffset="3018.66">11437 3870 0,'0'0'0,"0"0"0,0 0 16,0 0-16,-9 17 16,0 26-16,-8 35 15,-1 43-15,-8 35 16,-17-17-1,8-1-15,9-25 16,9-26-16,-1-9 16,1-18-1,8-25-15,9-26 16</inkml:trace>
  <inkml:trace contextRef="#ctx0" brushRef="#br0" timeOffset="3577.9">11219 3991 0,'0'0'0,"0"0"16,0 0-16,0 0 16,0-9-16,18 1 15,17-10-15,8-8 16,26 0-1,1 9-15,8 0 16,9 17-16,-9 8 16,-17 10-16,-18-1 15,-17 0 1,-8 1-16,-10-1 16,-16 0-16,-18 18 0,-18 8 15,-17 0 1,1 1-1,8-1-15,-1-8 16,19-9-16,16 0 0,1-9 16,17 0-1,9 1-15,17 16 16,17 1-16,9 0 0,18 8 16,-10-9-1,-7 1-15,-10-9 16,-17 0-16,-17 0 15,-1 9-15,-16-1 16,-18 18-16,-26-8 16,-9-1-16,-17-8 15,-9-9-15,17-18 16,10 1 0,16-9-16,18-9 15,17 9-15,18-8 16,8 8-16</inkml:trace>
  <inkml:trace contextRef="#ctx0" brushRef="#br0" timeOffset="3956.44">12366 4666 0,'-9'0'0,"0"0"16,1 0-16,-10 0 16,-8 18-16,0-1 15,0 18 1,9-1-16,-1 10 16,18-10-16,0 10 15,18-18-15,-1 0 16,9-1-16,9-16 15,0 0-15,8-18 16,-8-17 0,-9-8-16,0-10 15,-17 1-15,-18 8 16,-17 1-16,-9 8 16,-8 8-16,-1 18 15,-8 18-15,9 25 16,25-17-16</inkml:trace>
  <inkml:trace contextRef="#ctx0" brushRef="#br0" timeOffset="4503.49">12947 4294 0,'0'0'0,"0"0"0,0 0 16,0 0-16,0 0 16,0 0-16,0 0 15,0 0-15,9 0 16,17 0-16,26 9 16,18-9-1,-9 0-15,-1 0 16,1 0-16,-17 0 15,-1 0-15,-8 0 16,-9 8-16,-9 10 16</inkml:trace>
  <inkml:trace contextRef="#ctx0" brushRef="#br0" timeOffset="4699.96">13060 4519 0,'0'0'0,"0"0"0,0 0 15,0 0-15,0 0 16,0 0-16,0 0 16,0 0-16,18 0 15,8 0-15,17 9 16,9-1-16,18-8 16,8 18-1,-26-10-15</inkml:trace>
  <inkml:trace contextRef="#ctx0" brushRef="#br0" timeOffset="4968.5">14050 4086 0,'0'0'0,"0"0"15,0 0-15,0 0 16,0 0-16,-8 9 16,-10 34-16,-8 44 15,-9 25-15,9 1 32,-8 8-32,16-17 0,1-17 15,8-27-15,9-16 16,0-18-16,0 0 15,0-18-15</inkml:trace>
  <inkml:trace contextRef="#ctx0" brushRef="#br0" timeOffset="5344.87">14658 4242 0,'0'0'0,"0"0"0,-8 0 15,-1 0-15,0 0 16,0 0 0,-8 17-16,-18 18 15,1 17-15,-1 0 16,9 17 0,8-8-16,18 8 0,18 0 15,-1-17 1,1-8-16,16-18 0,1 0 15,8-18 1,18-25-16,0-9 16,0-17-16,-9-18 15,-9-8-15,-17-27 16,-26 10-16,-26 17 16,0 17-1,-17 17-15,-18 9 0,0 17 16,1 9-1,33 9-15,27 0 16</inkml:trace>
  <inkml:trace contextRef="#ctx0" brushRef="#br0" timeOffset="5689.91">15084 4181 0,'0'0'0,"0"0"0,0 0 15,0 0 1,8 0-16,18 0 15,18-8-15,34-1 16,26 0-16,9-8 16,0 0-16,0-1 15,-18 1 1,-8 0-16,-35 8 16,-8 9-16,-18 0 15,-18 9-15,1-1 16</inkml:trace>
  <inkml:trace contextRef="#ctx0" brushRef="#br0" timeOffset="5914.94">15631 4181 0,'0'0'0,"0"0"15,0 0-15,0 0 16,0 9-16,0 26 15,-9 43-15,0 17 16,1 17 0,-10 10-16,1-18 15,0-9 1,17 0-16,8-8 16,1-35-16</inkml:trace>
  <inkml:trace contextRef="#ctx0" brushRef="#br0" timeOffset="9268.61">16925 4805 0,'0'0'15,"0"0"-15,0 9 0,8 8 16,-8 9-16,-8 26 16,-18 8-16,-18 27 15,-25 26 1,34-53-16</inkml:trace>
  <inkml:trace contextRef="#ctx0" brushRef="#br0" timeOffset="9816.18">17758 4138 0,'-8'0'0,"-1"0"0,9 0 15,0 0-15,0 0 16,9-9-16,25 1 15,36-1-15,51 0 16,27-8 0,0 0-16,-9 8 15,-27-8-15,-25 8 16,-26 9-16,-9 0 16,-34 9-16,-10-1 15,1 1-15</inkml:trace>
  <inkml:trace contextRef="#ctx0" brushRef="#br0" timeOffset="10090.64">18331 4164 0,'0'0'0,"0"0"0,0 0 15,0 0-15,0 0 16,0 0-16,0 26 15,0 26-15,-8 35 16,-1 25 31,-17 18-47,9-9 16,-1-17-16,1-17 0,8-26 0,9-18 0,0-17 15,0 0-15,0-18 16,0 1-16,9-9 0</inkml:trace>
  <inkml:trace contextRef="#ctx0" brushRef="#br0" timeOffset="10477.99">19009 4381 0,'0'0'0,"0"0"16,0 0-16,0 0 15,17-9-15,27 0 16,8 9-16,26-8 16,0-1-1,-9 0 1,1 1-16,-9 8 0,-27-9 15,-8 9-15,-8 0 16</inkml:trace>
  <inkml:trace contextRef="#ctx0" brushRef="#br0" timeOffset="10702.62">19061 4562 0,'0'0'0,"0"0"15,0 0-15,0 0 16,0 0-16,0 0 16,17 0-16,9 0 15,9 0-15,0-8 16,8 8-16,9 0 16,0 0-16,0 0 31,9 0-31,-35 8 0</inkml:trace>
  <inkml:trace contextRef="#ctx0" brushRef="#br0" timeOffset="12013.12">20581 4025 0,'0'0'0,"0"0"15,0 0-15,0 0 16,-9 18-16,0 16 16,0 36-1,-17 34-15,0 0 16,9 0-1,0-9-15,-1-9 0,1-25 16,17-18-16,9 1 16,8-10-16,-8-25 15</inkml:trace>
  <inkml:trace contextRef="#ctx0" brushRef="#br0" timeOffset="12413.63">21075 4173 0,'0'0'0,"0"0"16,-8 0 0,-1 0-16,-8 8 15,-9 10-15,0 16 16,-9 18-16,9 18 15,8 8 1,18-9-16,0 0 0,18-8 16,8-18-16,9 0 15,17-17-15,17-17 16,1-18 0,17-17-16,-9-17 15,-18-18-15,1-25 16,-26-1-16,-18-8 15,-25 17-15,-18 17 16,-9 18-16,-9 17 16,1 9-1,-9 8-15,9 26 16,-1 1-16,35-10 16</inkml:trace>
  <inkml:trace contextRef="#ctx0" brushRef="#br0" timeOffset="13125.9">21788 4450 0,'0'0'0,"0"0"0,0 0 16,0 0-16,0 0 16,0 17-16,-9 0 15,0 18-15,1 0 16,-1 8-16,0 9 15,0-9 1,1 1 0,-1-18-16,9-9 0,0-8 15,0-1-15,0-8 16,0-8-16,0-10 16,0-8-16,17-17 15,1 0-15,8 8 16,0 0-1,0 18-15,0 0 16,0 17-16,-9 0 16,1 17-16,-10 0 15,1 1-15,0 16 16,0 10-16,-9-1 16,0-17-1,0-9-15,0-8 16,0 0-16,0-1 15,0-16-15,8-10 16,10-16-16,16-18 16,10 0-16,-1 17 15,-17 18-15,0-1 16,-8 18-16,-1 9 16,0 8-1,1 18-15,-1 17 16,-8 0-16,-1-9 15,1-8-15,9-9 16,-1 0-16,-8-9 16</inkml:trace>
  <inkml:trace contextRef="#ctx0" brushRef="#br0" timeOffset="13395.39">22751 3982 0,'0'0'0,"0"0"16,0 0-16,0 0 15,0 17-15,-8 9 16,-1 44 0,0 51-16,1 18 31,-10 25-31,1-17 0,0-34 0,8-26 15,9-9-15,0-27 16,0-16 0,17-18-16,-8-8 15,0-9-15</inkml:trace>
  <inkml:trace contextRef="#ctx0" brushRef="#br0" timeOffset="13743.74">23307 4259 0,'0'0'0,"0"0"0,0 0 15,0 0-15,0 9 16,-8 8-16,-10 9 16,-8 9-16,-26 17 15,0-9-15,-9 0 31,0 1-31,9-18 0,0 0 0,17 0 16,1-9 0,8-8-16,8-1 15,1 1-15,17 0 16,0-9-16,0 0 16,0 8-1,35 18-15,17 9 0,17 0 16,9-1-16,-8-8 15,-1 0-15,18 18 16,-35-10 0</inkml:trace>
  <inkml:trace contextRef="#ctx0" brushRef="#br0" timeOffset="19854.91">4394 6130 0,'0'0'0,"0"0"0,0 0 0,0 0 15,0 0-15,0 0 16,-9 9-16,-8 17 16,-18 26-1,-8 43-15,-18 26 47,-8 9-47,8-17 0,9-1 0,0-8 0,17-35 0,0-17 16,18-17-1,8-9-15,9-17 0,0-1 16</inkml:trace>
  <inkml:trace contextRef="#ctx0" brushRef="#br0" timeOffset="20135.09">4463 6009 0,'0'0'0,"0"0"16,0 0-16,0 17 16,0 18-16,0 8 15,18 18-15,8 17 16,9 17 0,8 9-16,-8-9 0,-1 0 15,-7-17 1,-1-17-16,0 8 0,-9-17 15,-8-9 1,-1-17-16,1 9 16,-9-18-16</inkml:trace>
  <inkml:trace contextRef="#ctx0" brushRef="#br0" timeOffset="20340.91">3899 7048 0,'0'0'0,"0"0"16,0 0-16,0 0 16,0 0-16,0 0 15,35 0-15,26 0 16,17 0-16,17-9 16,18 1-1,0 8-15,-9-9 16,0 9-1,-25-9-15,-45 9 0</inkml:trace>
  <inkml:trace contextRef="#ctx0" brushRef="#br0" timeOffset="20643.89">4811 6338 0,'0'-9'0,"0"9"0,0-8 0,17-1 16,9 0-1,35 1-15,8-1 16,18-8-16,18 8 15,7-17 1,-25 9-16,-9-1 0,-8 1 16,-27 8-16,-8 1 15,-26 8 1</inkml:trace>
  <inkml:trace contextRef="#ctx0" brushRef="#br0" timeOffset="21089.75">5123 6390 0,'-8'-9'0,"-1"9"16,0 0-16,9 0 16,0 0-16,0 0 15,0 0-15,0 17 16,-8 9-16,-1 26 15,0 18-15,-8-1 16,8-8 0,-8-1-16,-9 18 15,0 9-15,8-35 16,10-9-16,8-17 16,0 0-16,0-9 15,0 1-15,8-1 16,10-8-16,8-1 15,17 1 1,18 0 0,17-1-16,9-8 0,-17 0 15,-10 0-15,-16 0 16,-10 0-16,-7 0 16,-1 0-16,-18 0 15,1 0 1,0 0-16,8-8 0,-8 8 15</inkml:trace>
  <inkml:trace contextRef="#ctx0" brushRef="#br0" timeOffset="21301.67">5080 6615 0,'0'0'0,"0"0"0,0 0 16,0 0-16,0 0 15,0 0 1,17 0-16,1 0 16,16-9-16,27-8 15,9 0-15,8-1 16,17 18-16,-34 9 16</inkml:trace>
  <inkml:trace contextRef="#ctx0" brushRef="#br0" timeOffset="21693.81">5983 6494 0,'0'0'0,"0"0"0,0 0 16,0 0-16,0 0 15,17 0-15,10 0 16,7 0-16,10 8 16,8-8-16,9-8 15,-9 8 1,0 0-16,-9 0 16,-8 0-1,-18 0-15</inkml:trace>
  <inkml:trace contextRef="#ctx0" brushRef="#br0" timeOffset="21855.6">6027 6797 0,'0'0'0,"0"0"0,0 0 16,0 0-16,0 0 16,17 0-16,0 0 15,18 0-15,17 0 16,9 0-16,17 0 15,-26 9 1</inkml:trace>
  <inkml:trace contextRef="#ctx0" brushRef="#br0" timeOffset="22468.75">7138 5836 0,'0'0'15,"0"0"-15,0 0 0,0 0 0,0 0 0,0 0 16,0 26-16,-9 34 16,1 61-16,-1 27 15,-8 16 1,-1-8-16,1-43 15,0-18-15,-1-17 16,1-26-16,8-9 16,0-17-16,9-17 15,0-1-15,0-8 16,0-17-16,18-26 16,17-44-16,17 1 15,8 16-15,-7 18 16,-1 18-16,-9 16 15,-17 10 1,0 8-16,-8 17 16,8 18-16,0 17 15,-18 8-15,1 1 16,0 0 0,-9-1-16,0-17 0,0-17 15,0 0-15,0-17 16,0 0-1,0-9-15</inkml:trace>
  <inkml:trace contextRef="#ctx0" brushRef="#br0" timeOffset="22640.86">6851 6295 0,'0'0'0,"0"0"0,0 0 16,0 0-16,0 0 15,0 0-15,18 0 16,8-9-16,26 0 16,35-8-16,34-9 31,-51 9-31</inkml:trace>
  <inkml:trace contextRef="#ctx0" brushRef="#br0" timeOffset="23373.6">7954 6355 0,'0'0'0,"0"-8"0,-8-1 0,-1-8 16,0-1-16,1 1 15,-1 8-15,0 1 16,1 8 0,-1 0-16,-17 17 15,0 18-15,-9 34 16,0 26-16,18 0 31,17-8-31,0-9 0,9-17 0,8-18 16,0-17-1,1-9-15,8-8 16,8-18-16,19-8 16,-1-18-16,0-8 15,-9 8-15,1 1 16,-18 16-1,0 18 1,0 0-16,0 0 16,9 18-16,-1-1 15,1 0-15,-9-8 0,0 0 16,0-1-16,-8 1 16,-1-18-16,-8 1 15,-1-18-15,10-26 16,-10-26-16,-16-18 15,-1 10 1,0 34-16,9 17 16,0 9-16</inkml:trace>
  <inkml:trace contextRef="#ctx0" brushRef="#br0" timeOffset="23784.75">8849 6476 0,'0'0'0,"0"0"0,0 0 16,0 0-16,0 0 15,0 18-15,-9-1 16,0 18-16,1-1 15,-1 10 1,-8-1-16,-1 0 16,1 1-1,0 8-15,-1 0 16,1-9-16,-1-17 0,10 0 16,8-18-16,0 1 15,0 0 1,0-1-16,0 1 15,17 0-15,18-1 16,17 1 0,17 0-16,1-9 0,-9 8 15,-18 1 1,9 17-16,-17-9 0</inkml:trace>
  <inkml:trace contextRef="#ctx0" brushRef="#br0" timeOffset="37931.42">9847 6537 0,'0'0'0,"0"0"0,0 0 16,0 0-16,0 0 15,0 0-15,18 0 16,8 9-16,9-1 15,17 1-15,8-9 16,1 9-16,-9-9 31,9 0-15,9 8-16,-10 10 16,-34-10-1</inkml:trace>
  <inkml:trace contextRef="#ctx0" brushRef="#br0" timeOffset="38154.78">9865 6849 0,'0'0'0,"0"0"16,0 0-16,0 0 15,0 0-15,17 0 16,18 0-16,17 0 15,9 0-15,0 0 16,-1 0 0,-16 9-1,-1-9-15,9 8 0,18 1 16,-44-1-16</inkml:trace>
  <inkml:trace contextRef="#ctx0" brushRef="#br0" timeOffset="39789.87">11454 5532 0,'-9'0'0,"1"0"0,-1 0 16,0 0-16,0 0 15,9 0 1,0 0-16,0 0 16,-8 26-16,-1 35 15,-8 43-15,-9 52 32,0 8-32,0-25 0,0-26 0,8-18 15,1-26 1,8-17-16,0-26 15,9 0-15,0-17 16,0-9-16,0-9 16,18-26-16,25-34 15,9-26 1,0 8 0,-8 27-16,-18 16 0,0 27 15,-17 17-15,8 9 0,0 17 16,9 17-1,-8 26-15,-1 18 16,-8 8-16,0-17 16,-1-17-16,1-18 15,-9-17-15,0 0 16,0-17 0,0-1-16</inkml:trace>
  <inkml:trace contextRef="#ctx0" brushRef="#br0" timeOffset="40097.61">11072 5974 0,'-9'0'0,"0"0"0,9 0 16,0 0-16,0 0 16,0 0-16,0-9 15,26 1-15,9-1 16,26 0-16,8 1 16,10 8-1,-10 0 16,1 0-31,-10 0 0,10 0 0,-18 8 0</inkml:trace>
  <inkml:trace contextRef="#ctx0" brushRef="#br0" timeOffset="55030.62">12253 5827 0,'0'0'0,"-9"9"0,9 25 16,-9 53-1,1 51-15,-1 18 16,-8 0-16,-1-26 16,10-26-1,-1-26-15,9-26 0,9-17 16,-1-18-16</inkml:trace>
  <inkml:trace contextRef="#ctx0" brushRef="#br0" timeOffset="55471.08">12479 6043 0,'0'0'0,"0"0"0,0 0 15,0 0-15,0 0 16,0 0-16,17 26 16,18 9-16,-1 8 15,1 9-15,9 0 16,-1 9 15,-17 8-31,0-8 0,-17-1 0,-1-8 16,-16-8-16,-1-1 15,0-17-15,1-9 16,-10-8-16,1 0 16,0-9-1,-1-9-15,1-8 16,17-27-16,0-8 16,26-8-16,17-10 15,9-7-15,1 7 16,7 1-16,27 8 15,-35 27-15</inkml:trace>
  <inkml:trace contextRef="#ctx0" brushRef="#br0" timeOffset="56104.89">13330 5905 0,'0'0'0,"0"0"0,0 0 16,0 0-16,-9 9 15,0 34-15,1 43 16,-1 44-16,-9 26 16,1-9-1,0-34-15,8-26 0,9-9 16,0-9-16,9 9 15,8-26 1,-8-35-16</inkml:trace>
  <inkml:trace contextRef="#ctx0" brushRef="#br0" timeOffset="56469.55">13885 6026 0,'0'0'0,"0"0"0,0 0 16,0 0-1,0 26-15,0 35 16,0 17-16,-8 43 31,-1 9-31,0-9 0,9-121 0,-8 95 0,-1-17 16,0-8 0,1-10-16,8-25 15,0-18-15,0-8 16,0-9-1,0 0-15</inkml:trace>
  <inkml:trace contextRef="#ctx0" brushRef="#br0" timeOffset="56977.28">13868 5948 0,'0'0'0,"0"0"15,0 0-15,0-9 16,0 1-16,9-1 15,8 1-15,9-1 16,9 0-16,17 1 16,0 8-1,9 0-15,0 0 16,-9 17-16,-9 0 16,-8 0-16,-18 1 15,-8-1-15,-18 18 16,1 8-16,-19 9 15,-25 0-15,-8-9 16,7 1-16,1-18 16,18 0-1,-1-9-15,18-8 16,8-1-16,9 1 16,0 0-16,17 8 15,9 0-15,18 18 16,-1-1-1,1 1-15,-1-9 0,-17 9 16,0-1 0,-17 1-16,-9 0 15,-9-1-15,-17 10 16,-17-1-16,-18 0 16,9-8-16,0-9 15,17-9-15,0-8 16,9-1-1,9-8-15,17 0 0,0 0 16</inkml:trace>
  <inkml:trace contextRef="#ctx0" brushRef="#br0" timeOffset="57324.13">14632 6468 0,'-9'0'0,"1"8"0,-1 10 16,-17 8-16,0 8 15,9 10-15,-1-1 16,18 0-16,0 1 16,18-18-16,-1 0 15,18 0 1,-9 0-16,9-18 15,-1 1-15,10-9 16,-18-9-16,8-8 16,-8-9-16,-8-17 15,-18-18-15,-9 9 16,-17 17-16,-17 18 16,-1 17-1,-16 26-15,-10 17 0,35-8 16</inkml:trace>
  <inkml:trace contextRef="#ctx0" brushRef="#br0" timeOffset="61160.23">15353 6424 0,'0'0'0,"0"0"0,0 0 0,0 0 15,0 0-15,0 0 16,17 0-16,9-8 15,18-1-15,25 0 16,-8 1 0,8-1-1,10 1-15,-10 8 0,-17 0 16,-26 0-16</inkml:trace>
  <inkml:trace contextRef="#ctx0" brushRef="#br0" timeOffset="61370.71">15422 6563 0,'0'0'16,"0"0"-16,0 0 0,0 0 16,0 0-16,18 0 15,8 0-15,9 0 16,17 0-1,17 0-15,1 0 16,16 9-16,-34-1 16</inkml:trace>
  <inkml:trace contextRef="#ctx0" brushRef="#br0" timeOffset="63769.43">16525 5602 0,'0'0'0,"0"0"16,0 0-16,0 0 16,0 0-16,0 0 15,0 0-15,0 0 16,0 17-16,0 26 15,0 35-15,0 44 16,-8 16 0,-1 1-16,-9-18 15,1-8-15,0-18 16,-1-26 0,1-17-16,8-17 15,9-9-15,0-18 0,0 1 16,0-18-1,18-25-15,25-18 16,18-26-16,8 8 16,-8 10-16,0 8 15,-18 17-15,-17 18 16,0 17-16,-8 0 16,-1 17-16,1 18 15,-1 26-15,-8 8 16,-1-9-1,-8 1-15,0-9 16,0-9-16,0-8 16,0-9-16,0-17 15,0-1-15</inkml:trace>
  <inkml:trace contextRef="#ctx0" brushRef="#br0" timeOffset="64009.45">16213 6035 0,'0'0'0,"0"0"0,0 0 15,17 0 1,9 0-16,26 0 15,18 0-15,8-9 16,17 0 0,1 1-16,-18-1 0,-35 9 15</inkml:trace>
  <inkml:trace contextRef="#ctx0" brushRef="#br0" timeOffset="68883.05">17428 5541 0,'0'0'0,"0"0"0,0 0 0,0 0 0,0 0 15,0 0-15,0 0 16,0 0 0,0 0-16,0 26 15,0 43-15,0 70 16,0 60 15,-8 44-31,-1-18 0,0-26 0,1-34 16,8-18-16,0-43 0,0-18 15,0-34 1,0-8-16,0-18 16,0-18-16,0-8 15</inkml:trace>
  <inkml:trace contextRef="#ctx0" brushRef="#br0" timeOffset="69805.05">18253 5888 0,'0'0'0,"-8"-9"0,-10-8 15,10 8-15,-1-8 16,0-9-16,0 0 15,-8-9-15,0 9 16,-1 0-16,1 0 16,-9 9-1,0-1-15,0 1 16,0 17-16,-9 0 16,-8 26-16,8 9 15,0 8-15,18 0 16,17 1-16,0-10 15,0-8-15,8-8 16,10-10-16,-1 1 16,1-9-1,-1-9-15,18-8 16,-9-9-16,0 0 16,0 9-16,-9-1 15,-8 18-15,8 0 16,1 18-16,-1 25 15,9 18-15,-9 8 16,1 9 0,-10 0-16,1 0 15,-18-18-15,1-16 16,-1-1-16,-17 0 16,-9-8-16,1-9 15,-1-9-15,0-8 16,0-18-16,1 0 15,16 1 1,1-18-16,17-18 16,0-7-16,26-27 15,35 0-15,8 0 16,9 17-16,-34 35 16</inkml:trace>
  <inkml:trace contextRef="#ctx0" brushRef="#br0" timeOffset="71717.97">18496 5853 0,'0'0'0,"0"0"15,0 0-15,0 9 16,0 8-16,9 0 15,8 1-15,18-1 16,0-9-16,17 1 16,0-18-16,-8-8 15,-1 0 1,-8-9-16,-9 0 16,0-17-16,-18 8 15,-8 0-15,-8 18 16,-1 0-16,0-1 15,-17 18-15,0 9 16,-17 17 0,0 26-16,8 9 0,17 8 15,10 0 1,8-8 0,17-9-16,0-9 15,10-8-15,7-9 0,18-9 16,18-8-1,-18-1-15</inkml:trace>
  <inkml:trace contextRef="#ctx0" brushRef="#br0" timeOffset="72099.61">17776 6823 0,'-9'-9'0,"0"1"0,9-1 15,0 0-15,26 1 16,26-1 0,53 0-16,42 1 15,36-1-15,-1-17 16,0 9-16,-17-9 16,-43 0-16,-27-9 15,-25 18-15,-18-1 16,-17 18-16,-27 0 15,1 0 1</inkml:trace>
  <inkml:trace contextRef="#ctx0" brushRef="#br0" timeOffset="72538.19">18201 6866 0,'0'0'0,"-9"0"16,9 0-16,0 0 15,0 0-15,0 0 16,18 0-16,-1 0 16,1 9-1,8-1-15,0 10 0,0-1 16,0 0-1,-18 1-15,1-1 16,0 9-16,-18 0 16,0 0-16,-8 0 15,-9 0-15,0 0 32,9 0-32,-1-17 0,1-1 15,8 1-15,1 0 16,8-1-16,0-8 15,0 0-15,17 9 16,0 0 0,18-1-16,26-8 0,8-8 15,9-10 1,-8 10-16,-44 8 0</inkml:trace>
  <inkml:trace contextRef="#ctx0" brushRef="#br0" timeOffset="73138.09">18783 6909 0,'0'0'0,"0"0"15,0 0-15,0 0 16,0 0-16,0 0 16,0 0-1,0 18-15,0 16 16,0 1-16,-9 0 15,9-1-15,0 1 16,0-9-16,0-9 16,0-8-16,0 0 15,0-1-15,0 1 16,0-9 0,0-9-16,0-8 15,0-9-15,18-17 16,-1 8-16,0 0 15,1 18-15,-1 0 16,0 8-16,1 9 16,-1 0-16,1 17 15,-1 1 1,0 8-16,-8 0 16,0 0-16,-1 0 46,1 0-46,-9-9 0,0-17 0,0 9 0,0-1 16,0 1-16,0-9 0,17-17 16,9-18-16,9-26 15,17 1-15,0 8 16,-8 17-16,-9 18 16,-1-1-16,1 18 15,-9 9-15,0 17 16,0 9-16,-8 17 15,-10 0-15,1-9 16,0 0 0,8-17-16,0-8 15</inkml:trace>
  <inkml:trace contextRef="#ctx0" brushRef="#br0" timeOffset="73737.81">19608 5550 0,'0'0'16,"-9"0"-16,1 0 0,8 0 15,0 0-15,0 0 16,0 0-16,0 26 16,0 26-16,17 60 15,0 79 1,-8 34-16,0 0 0,-9-34 16,0-18-1,0-26-15,8-34 16,-8-9-16,0-18 15,0-16-15,0-1 16,9-35-16</inkml:trace>
  <inkml:trace contextRef="#ctx0" brushRef="#br0" timeOffset="74441.87">20025 6087 0,'0'0'0,"0"0"0,0 0 16,0 17-1,0 18-15,8 34 0,10 44 16,-10-1 0,1-17-16,0-8 15,-9-9-15,0-26 16,0-9-16,0-17 16,0-8-1,0-10-15,0-8 0,0 0 16</inkml:trace>
  <inkml:trace contextRef="#ctx0" brushRef="#br0" timeOffset="74964.7">20077 5965 0,'0'0'0,"-9"0"16,0 0-16,9 0 15,0 0-15,0 0 16,0 0-1,0-8-15,9-1 16,9 0-16,8 9 16,17 0-16,9 0 15,9 9-15,-18 8 16,1 1 0,-18-1-16,0 0 15,-17 1-15,-9 16 16,-9 1-16,-17 8 15,-9 1-15,-8-1 16,8 0-16,0-17 16,18 0-16,-1-8 15,10-1-15,8 0 16,0 0-16,8 1 16,18 16-16,9 1 15,0 0 1,8-1-16,-17-8 15,0 0-15,-8 0 16,-9-8-16,-1-1 16,-16 18-16,-1-9 15,-17 0-15,-18 0 16,1 0-16,0 0 16,8-18-1,0 1-15,18 0 16,17-9-16,0 0 15,0 0 1</inkml:trace>
  <inkml:trace contextRef="#ctx0" brushRef="#br0" timeOffset="75304.67">20850 6450 0,'-9'0'0,"0"9"16,1 0-16,-18 8 15,0 18-15,8-9 16,1 0-16,17 0 16,0 0-16,0 0 15,0 0 1,9-9-16,8-8 16,0-1-16,9 1 15,9-18-15,0-8 16,-1-18-16,1-8 15,-9 0-15,-17-9 16,-9 8 0,-9 10-16,-8-1 0,-9 18 15,-9 8 1,-8 9-16,8 17 16,0 1-16,18-10 15</inkml:trace>
  <inkml:trace contextRef="#ctx0" brushRef="#br0" timeOffset="81122.14">8944 8252 0,'0'0'0,"0"0"0,0 0 0,0 0 16,0 0-1,0 0-15,0 0 16,0 0-16,0 0 16,0 0-16,18 0 15,8 0-15,26 9 16,17-9-16,-8 0 16,0 8-1,-9-8-15,0 0 16,-9 0-16,-16 0 15,-1 0 1,-9 0-16,9 9 16,17-9-16,-25 9 0</inkml:trace>
  <inkml:trace contextRef="#ctx0" brushRef="#br0" timeOffset="81367.58">8936 8676 0,'0'0'0,"0"0"15,0 0-15,0 0 16,0 0-16,8 0 16,10 0-1,8 9-15,26 0 16,17-1-16,-8 1 15,17 0 1,26-1-16,-34-8 0</inkml:trace>
  <inkml:trace contextRef="#ctx0" brushRef="#br0" timeOffset="84155.06">10672 7343 0,'0'0'0,"0"0"16,0 0-16,0 0 0,0 0 15,0 0-15,0 0 16,-8 0-16,-1 0 16,0 0-16,1 0 15,-18 25 1,-9 19-16,-17 25 16,0 9-1,0 9-15,-1 17 0,19-9 16,16-9-1,18-16-15,0-10 16,0-16 0,18-18-1,-1 0-15,18-18 16,0 1-16,-1-18 0,10 1 0,-10-10 16,-8-8-16,1-8 15,-19-10 1,-16 10-16,-10-1 15,-8 0-15,0 18 16,0 0-16,-9 8 16,18 9-16,0 0 15,-1 0-15,18 9 16</inkml:trace>
  <inkml:trace contextRef="#ctx0" brushRef="#br0" timeOffset="84325.59">10759 8027 0,'0'0'16,"0"0"-16,0 0 0,0 0 16,0 0-16,18 8 15,8 1-15</inkml:trace>
  <inkml:trace contextRef="#ctx0" brushRef="#br0" timeOffset="84990.2">11506 7351 0,'0'0'0,"-9"0"0,-8 0 16,8 0-16,-8 0 15,8 0-15,-8 0 16,-9 0-16,0 17 16,-18 9-16,1 26 15,-1 18 1,-8 16-16,18 18 16,-1 0-1,18-17-15,17-18 16,0-17-16,17-9 15,0-17-15,1 0 0,8-17 16,8 0 0,1-18-16,-9 0 15,0-17-15,-8 0 16,-10-8-16,-16-1 16,-10 0-16,-8 9 15,-9 9-15,-8 0 16,8 17-16,1 0 15,25 0-15,9 8 16,0 1-16</inkml:trace>
  <inkml:trace contextRef="#ctx0" brushRef="#br0" timeOffset="85624.12">11610 7732 0,'0'0'0,"0"0"0,0 0 16,0 0-16,0 0 16,9-8-16,0 8 15,8 0-15,0 0 16,18 0-16,-9 0 16,0 8-1,0 1-15,-17 0 0,0 8 16,-1 0-1,-8 9-15,-8 9 16,-10-1-16,1 1 16,-1-9-16,1 0 15,0-9-15,8-8 16,0 0 0,9-1-16,0 1 0,0 0 15,0-1 1,9 1-16,17 0 15,17-1-15,18-8 16,9 9-16,-44 0 16</inkml:trace>
  <inkml:trace contextRef="#ctx0" brushRef="#br0" timeOffset="86548.11">12505 7394 0,'0'0'0,"0"0"16,0 0-16,0 0 16,0 0-1,0 0-15,-9 0 16,0 0-16,1 0 16,-1 0-16,0 0 15,-8 18-15,-9 16 16,-18 27-16,10 8 15,8 18 1,0 26-16,8-10 16,1-16-1,17-26-15,0-9 16,17-18-16,1-8 16,-1 0-16,9-17 0,0 0 15,9-18-15,-9-17 16,0-9-16,0-8 15,-17 0 1,-9-1-16,-9 10 16,-17-1-16,0 18 15,0-1-15,8 18 16,1 0 0,8 0-16,9 9 0</inkml:trace>
  <inkml:trace contextRef="#ctx0" brushRef="#br0" timeOffset="86841.39">13304 7750 0,'-9'0'0,"0"0"0,0 0 16,1 0-16,-1 0 15,0 0-15,-17 17 16,-8 26-16,-18 18 16,8-1 15,1 1-31,-9 0 0,26-18 0,8-17 15,18-17-15</inkml:trace>
  <inkml:trace contextRef="#ctx0" brushRef="#br0" timeOffset="87036.27">12956 7836 0,'0'0'0,"0"0"16,0 0-16,0 26 15,9 9-15,8 17 16,1 0-16,-1-9 16,9 0-16,9 1 31,8-1-31,1-8 0,-27-27 16</inkml:trace>
  <inkml:trace contextRef="#ctx0" brushRef="#br0" timeOffset="87267">13703 7758 0,'-9'0'0,"1"0"16,-1 0-16,0 0 15,1 0-15,-1 26 16,-17 18-16,8 25 15,1 0-15,0 0 32,17-8-32,8-9 0,10-17 15,-10-18-15</inkml:trace>
  <inkml:trace contextRef="#ctx0" brushRef="#br0" timeOffset="87632.45">13885 7871 0,'0'0'0,"0"0"16,0 0-16,0 0 15,0 8-15,0 10 16,0 16-16,9 1 16,0 8-16,8 1 15,0-1-15,9-8 16,1-9-1,7 0-15,1 0 0,8-18 16,-8-8 0,9-8-16,-10-1 15,-8-17-15,0-26 16,-8-9-16,-10 1 16,-16-1-16,-18 18 15,0 8 1,0 18-1,-9 0-15,9 17 0,8 0 16,10 0-16,8 0 16,0 0-1</inkml:trace>
  <inkml:trace contextRef="#ctx0" brushRef="#br0" timeOffset="87906.61">14285 7550 0,'0'0'0,"0"0"0,0 0 15,0 0-15,0 0 16,17 0-16,9 0 16,26 9-16,18-18 15,-1 1-15,-43 8 16</inkml:trace>
  <inkml:trace contextRef="#ctx0" brushRef="#br0" timeOffset="88408.65">14788 7334 0,'0'0'0,"0"0"16,0-9-16,0 1 15,0 8-15,0 0 16,0 0-16,0 0 16,0 0-16,9 0 15,0 0-15,8 0 16,1 8 0,-1 10-16,-8-10 15,8 9-15,-8 9 16,-1-8-16,-16 8 15,-1 0-15,0-9 16,9 0-16,0 1 16,0-1-16,9 0 15,8 1-15,1-1 32,-1 9-32,0-9 0,1 1 15,-10-10 1,1 1-16,-9 8 15,-9 1-15,1-1 0,-18 9 16,-9 0 0,-8-9-16,8-8 15,9 0-15,8-9 16,18 0-16,0 0 16</inkml:trace>
  <inkml:trace contextRef="#ctx0" brushRef="#br0" timeOffset="88752.17">15205 7230 0,'0'-9'0,"0"1"16,0 8-16,0 0 15,0 0-15,0 0 16,0 0-16,0 0 15,0 17-15,-8 0 16,-1 18 0,0 8-16,9 0 15,0 1-15,0-1 16,0-17-16,9 0 16,0 0-16,8 0 15,0-9 1,18-8-16,8 0 15,10-1-15,-1-8 16,0-8-16,-17 8 16,-27 0-16</inkml:trace>
  <inkml:trace contextRef="#ctx0" brushRef="#br0" timeOffset="88952.61">15561 7334 0,'0'0'0,"-8"0"0,-1 0 15,0 0-15,1 17 16,-1 18-16,-17 17 16,0 26-16,8 26 15,18 43 1,35 243-16</inkml:trace>
  <inkml:trace contextRef="#ctx0" brushRef="#br0" timeOffset="89804.29">10221 8520 0,'0'0'0,"0"0"15,0 0-15,-9-8 16,0-1-16,1 0 16,8 1-16,0-1 15,0 9-15,0-9 16,17 1-16,18-1 15,26 9-15,34 0 16,44 9 0,26-1-1,35-8-15,26 9 16,17-9-16,17-9 0,44-17 16,17 0-16,-34 0 15,8 9-15,18 8 16,-44 18-16,-26 8 15,0 9 1,-26 0-16,-17 0 0,-43-8 16,-36-1-1,-25 0-15,-18-8 16,-26 0-16,-9 8 16,-17-8-1</inkml:trace>
  <inkml:trace contextRef="#ctx0" brushRef="#br0" timeOffset="90469.4">11593 8737 0,'0'0'0,"0"0"0,0 0 16,0 0-16,0 0 16,0 0-16,0 0 15,26 0-15,9 17 16,17 1-16,0 8 16,9-1-1,-18 1 1,0 0-16,-17 0 0,1 0 15,-19 0-15,1 9 16,-18 0-16,1 8 16,-19 9-16,-7 9 15,-10-18-15,1 0 16,8-17-16,0 0 16,18-17-1,0-1-15,-1 1 16,10 0-16,-1-1 15,9-8-15,0 0 16,0 0-16,17 0 16,18 9-1,26-9-15,26 0 0,17 0 16,-9-9 0,-8 1-16,-26-1 15,-9 0-15,-8 1 16,-18 8-16,-9 0 15</inkml:trace>
  <inkml:trace contextRef="#ctx0" brushRef="#br0" timeOffset="91146.35">12843 9014 0,'-8'0'15,"-1"0"-15,0 0 0,1 0 16,-10 17-16,-8 1 15,-17 16 1,-1 10-16,10-1 16,8 0-1,-1-8-15,19-18 0</inkml:trace>
  <inkml:trace contextRef="#ctx0" brushRef="#br0" timeOffset="91334.4">12444 9066 0,'0'0'0,"0"0"0,0 0 16,0 0-16,17 17 16,9 1-16,18 16 15,8 10-15,0-1 16,9 0 0,-9-8-16,-9 8 0,1-17 15,-27-17 1</inkml:trace>
  <inkml:trace contextRef="#ctx0" brushRef="#br0" timeOffset="91794.59">12930 8945 0,'0'-9'0,"0"9"16,0 0-16,0 0 15,0-9-15,17 1 16,1-1-16,17 9 16,-1 0-1,1 0-15,0 0 16,-9 0-16,-9 0 16,-8 0-16,0 9 15,-1-1-15,-8 1 16,-8 0-16,-1-1 15,0 1-15,9 0 16,0-1-16,0 1 16,0 0-16,0-1 15,0 1 1,9 0-16,8 8 16,1 0-1,8 1-15,0-1 0,-18-8 16,1 8-16,0 0 15,-9 1-15,-9-1 16,0 0-16,1 9 16,-10-8-1,1-10-15,0 1 16,-1 0-16,18-9 16,0 0-16</inkml:trace>
  <inkml:trace contextRef="#ctx0" brushRef="#br0" timeOffset="91976.63">13599 9170 0,'0'0'0,"0"0"16,0 0-16,0 0 15,0 0-15,0 9 16,0-1-16,8 18 15,10-8-15</inkml:trace>
  <inkml:trace contextRef="#ctx0" brushRef="#br0" timeOffset="92330.23">13842 8676 0,'0'0'0,"0"0"15,0 0-15,0 0 16,0 0-16,0 26 15,0 26 1,0 17-16,0 18 16,-9 17-16,1 0 15,8-17-15,0-27 16,0-8-16,0-17 16,0-9-16,0-18 15,0 1 1,0-9-16</inkml:trace>
  <inkml:trace contextRef="#ctx0" brushRef="#br0" timeOffset="92656.93">14172 8642 0,'-9'0'0,"1"0"0,8 0 15,-9 0 1,0 8-16,0 10 15,1 16-15,-10 18 16,1 0-16,0 9 16,-1-18 15,18 0-31,0 1 0,0-10 0,9 1 16,8 0-16,1-9 15,8 8-15,0-8 16,0-17-16,0 0 15,9-1-15,-1-8 16,-8 0-16,1-8 16,16-1-16,0-8 15,-17-1-15,-17 18 16</inkml:trace>
  <inkml:trace contextRef="#ctx0" brushRef="#br0" timeOffset="92840.85">14354 8737 0,'0'0'0,"0"9"0,0-9 16,0 0-16,-8 17 15,-1 18-15,0 25 16,1 27 0,-10 34-1,-8 18-15,9-10 0,8 27 16,18 225-16</inkml:trace>
  <inkml:trace contextRef="#ctx0" brushRef="#br0" timeOffset="99666.76">16638 8217 0,'0'0'0,"0"0"0,0 0 0,0 0 15,0 0-15,17 0 16,10 0 0,7 9-16,18 0 15,-8 8-15,-1-8 16,-8 8-16,-9 0 16,0 1-16,-9 16 15,-8 1-15,-18-1 16,1 10-1,-18 8-15,-9-9 16,-17-8-16,0 8 16,17-17-16,9 0 15,9-17-15,-1-1 16,10 1 0,8 0-16,8-9 0,18 8 15,18 1-15,8 0 16,17-9-1,1 0-15,-18-9 16,-9 9-16,-17 0 16,0 0-16,-17 0 15,0 0-15,17-9 16,8 9-16,-16 0 16</inkml:trace>
  <inkml:trace contextRef="#ctx0" brushRef="#br0" timeOffset="100051.9">17411 8616 0,'0'0'0,"0"0"0,0 0 16,0 0-16,0 0 15,0 8-15,9 10 16,-1-1 0,-8-17-16</inkml:trace>
  <inkml:trace contextRef="#ctx0" brushRef="#br0" timeOffset="100412.99">17810 8330 0,'-8'0'0,"-1"0"0,9 0 0,-9 17 0,-17 0 15,0 9-15,9 9 16,0 8-16,17 1 16,0-10-1,17-8-15,0 0 16,9-8-16,0-10 16,9 1-16,0-18 15,-9 1 1,0-10-16,-17-16 0,-1-10 15,-16-8-15,-1 9 16,-17 8 0,0 1-16,-9 16 15,0 10-15,18 16 16,17 27-16,0-9 16</inkml:trace>
  <inkml:trace contextRef="#ctx0" brushRef="#br0" timeOffset="100786.3">18297 8347 0,'0'0'0,"0"0"0,0 0 0,-9 0 16,0 17-16,1 1 15,-1 8-15,0 8 16,1 1-16,8 8 15,0-8-15,8-9 16,10-9 0,-1 1-16,0-10 15,1 1-15,-1-9 16,0-9-16,1 1 16,-9-10-1,-1-8-15,-16-17 16,-1 8-16,-17 1 15,-9-1-15,0 18 16,9-1-16,9 18 16,8 0-16,9 0 15,0-8 1,9-1-16,0 9 16</inkml:trace>
  <inkml:trace contextRef="#ctx0" brushRef="#br0" timeOffset="101107.73">18653 8217 0,'0'0'0,"0"0"15,-9 0-15,0 0 16,9 0-16,0 0 16,0 0-1,0 9-15,0 8 0,0 1 16,9-1 0,8 0-16,1 9 15,-1 0-15,1 0 16,-10-9-16,1 1 15,0-1-15,-1 9 16,-16 0 0,-1 0-16,0-9 0,1 1 15,8-1-15,0-8 16,0-1 0,0 1-16,0 0 15,8-1-15,10 1 16,8 0-16,26-1 15,26 1-15,-43-9 16</inkml:trace>
  <inkml:trace contextRef="#ctx0" brushRef="#br0" timeOffset="102655.21">19634 8209 0,'0'0'0,"0"0"0,-9 0 16,1 17-16,-10 18 15,-16 25-15,-19 27 16,1-9 0,9 0-16,-1 8 15,10-16-15,25-44 16</inkml:trace>
  <inkml:trace contextRef="#ctx0" brushRef="#br0" timeOffset="102829.9">19269 8364 0,'0'0'0,"0"0"0,18 18 16,8-1-16,8 18 16,10-1-16,8 10 15,17-1 1,-16-8-16,-27-18 0</inkml:trace>
  <inkml:trace contextRef="#ctx0" brushRef="#br0" timeOffset="105031.68">20337 7862 0,'0'0'0,"0"0"0,0 0 0,-8 26 15,-1 35-15,-17 17 16,-9 43 0,0 0-16,9-17 15,9-26-15,0-35 16,17-17-16</inkml:trace>
  <inkml:trace contextRef="#ctx0" brushRef="#br0" timeOffset="105201.9">20294 8659 0,'0'0'0,"0"0"0,0 0 0,0 0 16,9 0-16,17 0 15,-18 0-15</inkml:trace>
  <inkml:trace contextRef="#ctx0" brushRef="#br0" timeOffset="105547.43">20850 7914 0,'0'0'0,"0"0"0,0 0 0,-9 0 16,0 17-1,-17 18-15,0 17 16,-8 26-16,-1 26 16,17 0-16,10-18 15,8-8-15,8-17 16,10-26-16,-1-9 16,9 0-16,0-18 15,0 1 1,0-9-16,-17-9 15,0 1-15,-1-1 16,-8 0-16,-8-8 16,-1 0-16,-17-1 15,9 10-15,-1 8 16,10 0-16,-1 8 16,9-8-16</inkml:trace>
  <inkml:trace contextRef="#ctx0" brushRef="#br0" timeOffset="105767.71">21414 8261 0,'0'0'0,"0"0"0,0 0 16,0 0-1,0 0-15,-9 8 16,-8 18-16,-9 17 15,-9 9-15,1 9 16,8-9 0,8-26-16,-8 0 0,17-9 15</inkml:trace>
  <inkml:trace contextRef="#ctx0" brushRef="#br0" timeOffset="105940.5">21223 8304 0,'0'0'0,"0"0"0,0 0 0,9 17 16,8 9-16,1 9 15,8 17 1,8 0-16,1-9 16,17 9-1,26-17-15,-26-27 0</inkml:trace>
  <inkml:trace contextRef="#ctx0" brushRef="#br0" timeOffset="106188.88">22013 8096 0,'0'0'0,"0"0"0,0 0 16,-8 17-16,-1 18 16,-17 26-1,0 17-15,0-1 32,8-16-32,18 0 0,0-18 0,0-26 15</inkml:trace>
  <inkml:trace contextRef="#ctx0" brushRef="#br0" timeOffset="106537.74">22335 8174 0,'0'0'0,"0"0"16,0 0-16,0 0 15,0 9-15,-9 17 16,0 17-16,-8 26 15,8 0 1,9-8 0,0-9-16,18-9 0,-1 1 15,0-18-15,18-18 16,0 1-16,0-18 16,-1 1-16,1-18 15,-9 0-15,0-26 16,-17-18-16,-18 10 15,0-1 1,-17 18-16,0 8 16,0 18-16,0 0 15,0 17-15,26 0 16,0 0-16</inkml:trace>
  <inkml:trace contextRef="#ctx0" brushRef="#br0" timeOffset="106734.04">22621 8044 0,'0'0'16,"0"0"-16,0 0 0,0 0 16,0 0-1,9-9-15,8 1 16,18-1-16,26-17 15,43-9-15,9-8 16,-70 34-16</inkml:trace>
  <inkml:trace contextRef="#ctx0" brushRef="#br0" timeOffset="107240.18">23377 7732 0,'0'-8'0,"0"-1"0,0 0 16,0 1-1,0 8-15,0 0 16,0 0-16,-9 8 16,-8 27-16,-9 43 15,-9 8-15,0 10 16,18-18-16,-1-9 15,18-8-15,9-18 16,-9-34-16</inkml:trace>
  <inkml:trace contextRef="#ctx0" brushRef="#br0" timeOffset="107795.46">23767 7776 0,'0'0'0,"0"0"0,0 0 15,0-9-15,0 0 16,9 1-16,-9-1 16,0 0-16,0 1 15,0-1-15,0 0 16,0 9-1,-9 0-15,1 0 16,-1 0-16,-17 9 16,0 8-16,-9 1 15,9-1 1,9 9-16,-1 9 0,1-1 16,17-8-16,0-17 15,0-1-15,0-8 16,9 0-1,8-8-15,1-1 16,8-8-16,0-1 16,0 1-16,0 0 15,-18 0-15,1 8 16,0 9-16,-1 0 16,-8 0-16,0 0 15,0 9 1,0 17-16,9 25 15,0 1-15,0 9 16,-9-18-16,0 1 16,0-10-16,0-8 15,0-8-15,0-10 16,0 1 0,0-9-16</inkml:trace>
  <inkml:trace contextRef="#ctx0" brushRef="#br0" timeOffset="108917.02">15709 9109 0,'0'0'0,"0"0"0,0 0 16,0 0-1,0 0-15,0 0 16,0 0-16,0 0 16,0 0-16,9 0 15,17 0-15,17 0 16,27 0-16,16 0 15,27-8 1,18-1-16,16 0 0,9 1 31,9-1-15,-8 0 0,16-8-16,10 17 0,-10 0 15,1-9-15,0 9 16,8-8-16,1 8 15,8-9-15,0 9 0,0-9 16,0 9-16,0 0 16,0-8-16,-9 8 15,9-9-15,9 0 16,0 1-16,-1 8 16,1 0-16,0-9 15,-18 9 1,1-9-16,-1 9 15,9 0-15,0-8 16,-9 8-16,1-9 16,-1 9-16,-8 0 15,-1-9-15,-25 9 16,17 0-16,0-8 16,-9 8-16,-8 0 15,17 0 1,-9 0-16,1 8 15,-1-8-15,-17 0 16,-9 9-16,-8-9 16,-18 0-16,-26 0 15,-26 0-15,-17 9 16,-26-1-16</inkml:trace>
  <inkml:trace contextRef="#ctx0" brushRef="#br0" timeOffset="109815.57">16586 9516 0,'0'0'0,"0"0"0,0 0 15,0-8 1,0 8-16,0-9 16,0 9-16,0 0 15,0 0-15,0 0 16,0 0-16,0 0 15,0 0 1,26 0-16,17 0 16,18 0-16,0 0 15,0 0-15,-9 9 16,-9 8 0,1-8-16,-18-1 0,-9 1 15,-8 8-15,0 27 16,-18-1-16,-17 9 15,-9 0-15,-8-9 16,-9 0 0,-1 1-16,19-18 15,-1 0-15,0-9 16,18-8-16,0-1 16,-1 1-16,9-9 15,9 9-15,0-9 16,0 0-16,9 0 15,26 0-15,26-9 16,8 0 0,1 1-16,8-1 15,-17 0-15,-9 1 16,0 8-16,-9 0 16,9 0-16,-8 0 15,-27 8 1</inkml:trace>
  <inkml:trace contextRef="#ctx0" brushRef="#br0" timeOffset="110347.93">18496 9629 0,'0'0'0,"0"0"0,-8 9 16,-1 25-16,0 18 15,-17 0-15,0 9 16,0-18-16,9 0 15,8-25-15</inkml:trace>
  <inkml:trace contextRef="#ctx0" brushRef="#br0" timeOffset="110517.61">18288 9629 0,'0'0'0,"0"0"15,0 9-15,17 17 16,9 8-16,9 18 16,17 9-16,18-1 15,-27-34 1</inkml:trace>
  <inkml:trace contextRef="#ctx0" brushRef="#br0" timeOffset="113073.56">19347 9534 0,'0'0'0,"0"-9"15,0 0-15,0 1 16,0-1-16,0 0 15,0 1-15,-8-1 16,-1-17-16,-8 9 16,-9-1-1,0 1-15,0 17 16,-9 0-16,0 9 16,0 8-16,9 9 15,9 0-15,8 0 16,9 0-16,0 0 15,9 0-15,8-17 16,1-1-16,16-16 16,1-1-16,9-17 15,-10 0 1,-8 9-16,0-1 16,0 1-16,-17 8 15,0 9-15,-9 0 16,0 9-16,0 26 15,-9 34-15,0 18 16,1-9-16,-1-1 16,0-7-1,1-10-15,-1-16 16,0-1-16,1-17 16,8-9-16,-9 9 15,9 0-15,0-8 16</inkml:trace>
  <inkml:trace contextRef="#ctx0" brushRef="#br0" timeOffset="113234.64">19608 9958 0,'0'0'0,"0"0"0,0 0 16,0 0-16,0 0 15,0 0 1,0 0-16</inkml:trace>
  <inkml:trace contextRef="#ctx0" brushRef="#br0" timeOffset="113448.45">19886 9447 0,'0'0'0,"0"0"16,0 0-16,0 0 15,0 17-15,0 9 16,8 26-16,-8 26 16,-8 9-1,-1-9-15,18-9 16,-1-34-16</inkml:trace>
  <inkml:trace contextRef="#ctx0" brushRef="#br0" timeOffset="114853.22">20919 9560 0,'0'0'0,"-9"0"0,1 0 16,8 0-16,0 0 16,-9 0-16,0 0 15,1 0-15,-27 26 16,-8 17-16,-1 9 16,9 9-1,1-10 16,-1-7-31,18-10 0,-1-8 0,18-17 0,0 0 16</inkml:trace>
  <inkml:trace contextRef="#ctx0" brushRef="#br0" timeOffset="115043.67">20659 9508 0,'0'0'0,"0"0"15,0 0-15,0 8 16,17 10-16,9 25 16,9 9-16,0 0 15,17 0 1,-9 0-16,-17-26 16</inkml:trace>
  <inkml:trace contextRef="#ctx0" brushRef="#br0" timeOffset="115257.71">21362 9525 0,'0'0'0,"0"0"0,0 0 15,0 17-15,-9 35 16,1 18-16,8 8 16,0-44-1</inkml:trace>
  <inkml:trace contextRef="#ctx0" brushRef="#br0" timeOffset="115656.05">21692 9577 0,'0'0'0,"0"0"0,0 0 16,0 0-16,0 0 16,0 0-16,0 26 15,-9 17-15,1 18 16,-10 8-16,1-8 15,17-1 1,0 1-16,17-18 16,1 1-16,-1-18 15,9-18-15,9 1 16,8-18 0,9-8-16,0-9 0,-8-17 15,-9-9-15,-18-9 16,-8-8-1,-18 0-15,-17 17 16,0 0-16,0 17 16,-9 18-16,-8-1 15,8 18-15,18 9 16,17-9-16</inkml:trace>
  <inkml:trace contextRef="#ctx0" brushRef="#br0" timeOffset="116282.97">22283 9534 0,'0'0'0,"0"0"15,0 0-15,0 0 16,0 0-16,0 0 15,0 0-15,0-9 16,17 0-16,9 1 16,9-1-1,34 0-15,-17 9 16</inkml:trace>
  <inkml:trace contextRef="#ctx0" brushRef="#br0" timeOffset="116769.09">22838 9135 0,'0'0'0,"0"0"0,0 0 15,0 0-15,0 0 16,0 0-16,0 0 15,0 0 1,0 0-16,0 0 16,9 0-16,8 9 15,1 0-15,-10-1 16,10 10-16,-10-1 16,-8 0-16,-8 9 15,-1 0-15,0 0 16,-8 0-1,8-9-15,1 1 0,8-1 16,0 0 0,8 1-16,10-1 15,8 9 1,-9-9-16,0-8 0,-8 0 16,0-1-16,-9 1 15,-9 0-15,-8 8 16,-9 0-1,-9 1-15,-8-10 16,8 1-16,0 0 16,18-1-16,8-8 15,9 0-15,0 0 16</inkml:trace>
  <inkml:trace contextRef="#ctx0" brushRef="#br0" timeOffset="117013.53">23307 9092 0,'0'0'0,"0"0"0,0 0 0,0 0 16,0 0-1,0 17-15,0 18 16,-8 26-16,-1 8 15,0 0-15,0 0 32,1 1-32,8 8 0,0-78 0,0 52 0</inkml:trace>
  <inkml:trace contextRef="#ctx0" brushRef="#br0" timeOffset="124426.69">25357 8546 0,'0'0'0,"0"0"0,0 0 0,-9 9 16,0 8-16,-17 27 16,-17 25-16,-1 9 15,1 0 1,-1 0-16,10-18 16,16-34-16,10-8 15</inkml:trace>
  <inkml:trace contextRef="#ctx0" brushRef="#br0" timeOffset="124631.23">24818 8806 0,'0'0'0,"0"0"15,18 17-15,8 18 16,17 8-16,9 9 15,9-8 1,8-1-16,-8 0 16,-17 1-16,8-18 0,-26-18 15</inkml:trace>
  <inkml:trace contextRef="#ctx0" brushRef="#br0" timeOffset="125778.36">26459 8520 0,'0'0'0,"0"0"0,0 0 16,0 0 0,0 0-16,-8 18 15,-1 34-15,-17 26 16,0 26-16,-9-1 15,18-25-15,-1 0 16,1-8-16,8-18 16,9 0-16,9-18 15,0-16 1</inkml:trace>
  <inkml:trace contextRef="#ctx0" brushRef="#br0" timeOffset="126164.01">26833 8685 0,'0'0'0,"0"0"16,0 0-16,0 0 15,0 0-15,-9 17 16,0 18-16,1 26 15,-1 8-15,9 0 16,0 0 0,17 1-16,1-1 15,8-17-15,17-9 16,9-17-16,0-17 16,9-18-16,0-17 15,0-17-15,-9-18 16,-9-34-16,-8-18 15,-35-8-15,-17 26 16,-9 8 0,-9 27-16,-8 16 15,-18 18-15,0 26 16,35 18-16</inkml:trace>
  <inkml:trace contextRef="#ctx0" brushRef="#br0" timeOffset="127185.8">25096 9083 0,'0'0'0,"0"-8"0,0-1 0,0 9 15,0 0-15,0 0 16,0 0-16,0 0 16,-9 0-1,1 0-15,-1 17 16,-17 9-16,9 35 16,17-18-16</inkml:trace>
  <inkml:trace contextRef="#ctx0" brushRef="#br0" timeOffset="135097.64">9022 10634 0,'0'0'15,"0"0"-15,0 0 0,18 0 0,17 0 0,8 8 16,9 1-16,18-18 16,16 1-1,-16-1-15,-27-8 16,18-1-16,-26 1 15</inkml:trace>
  <inkml:trace contextRef="#ctx0" brushRef="#br0" timeOffset="135255.54">8962 10963 0,'0'0'0,"0"0"16,0 0-16,17 0 15,0 0-15,18 8 16,17 1-16,9-18 16,-35 9-16</inkml:trace>
  <inkml:trace contextRef="#ctx0" brushRef="#br0" timeOffset="135475.04">10368 10408 0,'0'0'0,"0"0"0,0 0 0,0 9 16,-8 17-16,-1 35 15,-17 17-15,-9 17 16,1 9-16,16 8 15,18-51-15</inkml:trace>
  <inkml:trace contextRef="#ctx0" brushRef="#br0" timeOffset="135651.31">10525 11222 0,'0'0'0,"0"0"16,0 0 0,0 0-16,0 0 15,0 0-15,8 9 16</inkml:trace>
  <inkml:trace contextRef="#ctx0" brushRef="#br0" timeOffset="136313">11072 10686 0,'0'0'0,"-9"0"0,9 0 0,0 0 0,0 0 16,0 0-16,0 0 16,0 17-16,0 0 15,17 18-15,10-1 16,7 27-16,10 17 16,-1-17-1,-17-18-15,-17-17 0,-18 9 16,0-9-1,-17 0-15,-17 0 16,0-9-16,-10-8 16,10-1-16,8-8 15,9 0-15,9-8 16,17-1-16,0-26 16,26-25-1,17-18-15,9-9 16,-8 9-16,-1 9 15,-8 0-15,-26 25 16,-9 10-16,-9 8 16,-17 8-16,0 1 15,-9 17-15,-8 0 16,-1 17-16,18 9 16,26 0-16</inkml:trace>
  <inkml:trace contextRef="#ctx0" brushRef="#br0" timeOffset="136889.41">11714 10521 0,'0'0'0,"0"0"0,0 0 16,0 0-16,0 0 15,0 0-15,0 17 16,0 9-16,0 9 16,9 8-16,8 9 15,1 0 1,-1 17 0,9-8-16,0 0 0,-8-18 15,-10 0-15,1-17 16,0 0-16,-18 0 15,0 0-15,-17-8 16,0 8-16,0-9 16,9-8-1</inkml:trace>
  <inkml:trace contextRef="#ctx0" brushRef="#br0" timeOffset="137042.72">11862 10824 0,'0'0'16,"0"0"-16,0 0 0,17 0 16,1 0-16,-1 9 15,18-9-15,26 0 16,-27 8-16</inkml:trace>
  <inkml:trace contextRef="#ctx0" brushRef="#br0" timeOffset="138291.31">12869 10443 0,'0'0'0,"0"0"15,0 0-15,-8 0 16,-1 0-16,0 0 16,-8 17-16,-18 27 15,-8 25-15,-1 18 16,-8 8-16,9 26 15,8-17 1,18-9-16,8-8 16,9-27-16,9 1 15,8-18-15,9-17 16,0-8-16,0-10 16,9-16-16,0-10 15,-9-8-15,0-8 16,-18-10-16,-8-7 15,-8-1 1,-18 17-16,-9 9 16,-8 9-16,-1 17 15,-8 17-15,17 9 16,18 0-16,17-17 16</inkml:trace>
  <inkml:trace contextRef="#ctx0" brushRef="#br0" timeOffset="138532.62">13686 10815 0,'0'0'0,"0"0"0,0 0 16,-9 0-1,0 18-15,-8 25 16,-35 35-16,0 9 16,8-18-1,10-8-15,16-27 16,9-17-16</inkml:trace>
  <inkml:trace contextRef="#ctx0" brushRef="#br0" timeOffset="138705.87">13390 11006 0,'0'0'0,"0"0"0,0 9 16,18 8-16,-1 18 16,18 8-16,0 9 15,-1 8-15,18-8 31,-17-26-31</inkml:trace>
  <inkml:trace contextRef="#ctx0" brushRef="#br0" timeOffset="138920.53">14215 10867 0,'0'0'0,"0"0"0,-8 18 16,-1 16-16,0 36 15,-8-1 1,8 0-16,27-8 16,-10-27-16</inkml:trace>
  <inkml:trace contextRef="#ctx0" brushRef="#br0" timeOffset="139278.94">14623 10971 0,'0'0'0,"0"0"0,-8 18 16,-1 8-16,0 17 15,1 18-15,8 8 16,0 0 15,0 0-31,17-8 0,0-18 16,1-17-16,-1 0 0,1-17 16,8-18-16,17-17 15,-8-8-15,-1-18 16,-7-18-16,-27-16 15,-9 17-15,-17 8 16,0 26 0,-9 9-16,0 9 15,1 17-15,25 0 16,9 0-16</inkml:trace>
  <inkml:trace contextRef="#ctx0" brushRef="#br0" timeOffset="139565.81">15084 10729 0,'0'0'0,"0"0"16,0 0-16,0 0 16,0 0-16,0 0 15,8 0-15,10 0 16,8 0-16,26 0 16,9-9-16,8 1 15,-25-1 1</inkml:trace>
  <inkml:trace contextRef="#ctx0" brushRef="#br0" timeOffset="139945.81">15596 10460 0,'0'0'0,"0"0"0,0 0 0,9 0 16,8 9-16,9 8 16,0 1-16,0-1 15,0 9-15,-17 0 16,0-9-16,-18 9 16,0 0-1,-17 9-15,0 0 16,0-10-16,-9 1 15,18 0-15,0-8 16,-1-10-16,10 1 16,8 0-1,0-9-15,0 0 0,17 8 16,9 1 0,17-9-16,36-9 15,16 1-15,-60 8 16</inkml:trace>
  <inkml:trace contextRef="#ctx0" brushRef="#br0" timeOffset="144894.99">16030 10417 0,'0'0'0,"0"0"0,0 0 16,0 0-16,0 0 15,0 0-15,0 0 16,18 9-16,-10-1 15,1 1-15,0 8 16,-1 1-16,1-1 16,0 9-1,-1 9-15,-16-1 16,-1-8-16,0 0 16,1 0-16,-1-8 15,9-10 1,0 1-16,0 0 0,0-1 15,0 1-15,0-1 16,17-8 0,1 9-16,8-9 15,43 17-15,-17 1 16</inkml:trace>
  <inkml:trace contextRef="#ctx0" brushRef="#br0" timeOffset="145270.81">16560 10798 0,'0'0'0,"0"0"0,0 0 0,0 0 15,17 0 1,35 0-16,18 0 15,17-9-15,8 1 16,-8-10-16,0 1 16,-9 0-16,-17 0 15,-35-1-15</inkml:trace>
  <inkml:trace contextRef="#ctx0" brushRef="#br0" timeOffset="145566.21">16959 10824 0,'0'0'0,"0"0"0,0 0 16,0 9-16,0 8 16,9 9-1,0 26-15,-1 9 16,1-1-16,0-8 15,-9-8 1,-9-1-16,0 0 0,1-8 16,-1-9-16,-17 0 15,-9 0-15,-17 0 16,-17-18-16,-9 1 16,-9-26-1,26-1-15,52 10 16</inkml:trace>
  <inkml:trace contextRef="#ctx0" brushRef="#br0" timeOffset="150206.87">8857 10971 0,'0'0'0,"0"0"0,0 0 0,0 0 15,0 0-15,0 0 16,0 0-16,0 0 15,0 0-15,0 0 16,9 0 0,8 0-16,1 0 15,17 0-15,-1 0 16,18 9-16,1-9 16,7 0-1,-8-9-15,-8 9 0,-1 0 16,-17 0-16</inkml:trace>
  <inkml:trace contextRef="#ctx0" brushRef="#br0" timeOffset="180839.6">1945 12071 0,'0'0'0,"0"0"0,0 0 0,0 18 16,0 8-16,0 43 15,-9 35-15,-8 8 32,-9 36-32,-9 7 0,18-42 15,0-26-15,17-18 16,-9-17-16,9-43 15</inkml:trace>
  <inkml:trace contextRef="#ctx0" brushRef="#br0" timeOffset="181325.97">2188 12643 0,'0'0'0,"0"0"0,0 0 0,0 0 16,0 0 0,9 9-16,8-1 15,1 1-15,-1-1 16,18 1-16,0 0 15,-1-1-15,10-16 16,-10-1-16,10-8 16,-18 0-1,0-9-15,-17 8 16,-1-8-16,1 0 16,-18 9-16,1 0 15,-18 17-15,0 0 16,-18 17-16,1 18 15,-9 17-15,0 8 16,17 1 0,17-1-16,1-16 15,17-1-15,0-17 16,17 0-16,9 0 16,9-17-16,26-9 15,-9-9-15,-26 0 16</inkml:trace>
  <inkml:trace contextRef="#ctx0" brushRef="#br0" timeOffset="182004.45">2883 12236 0,'0'0'0,"0"0"0,0 0 16,0 0-16,0 0 16,0 0-16,-9 0 15,1 0-15,-1 0 16,0 0-1,1 0-15,8 0 16,0 0-16,-9 0 16,9 0-16,0 0 15,0 0-15,0 0 16,0 0-16,0 0 16,0 17-16,0 18 15,9 25 1,8 10-16,0 8 15,1 8 1,8 9-16,-9-17 0,0-17 16,-8-18-16,0-8 15,0-9-15,-1-9 16,1-8-16,-9 0 16,0-18-16,17-17 15,1-43 1,16-27-16,10-16 15,-9 8-15,-9 35 16,17 8-16,-8 18 16,-18 25-16</inkml:trace>
  <inkml:trace contextRef="#ctx0" brushRef="#br0" timeOffset="182564.8">3665 12556 0,'0'0'0,"0"0"0,0 0 15,0 0 1,0 0-16,0 0 0,8 0 15,10 9-15,-1 0 16,18-1 0,-1 1-16,1-9 15,0 0-15,-9 0 16,9 0-16,-9 0 16,-18 9 15</inkml:trace>
  <inkml:trace contextRef="#ctx0" brushRef="#br0" timeOffset="182802.72">3708 12764 0,'0'0'16,"0"0"-16,0 0 0,0 0 15,0 0-15,0 0 16,0 0-16,9 0 16,8 9-16,0-1 15,1 1-15,16-9 16,1 0-16,-9 0 16</inkml:trace>
  <inkml:trace contextRef="#ctx0" brushRef="#br0" timeOffset="198488.66">4646 12123 0,'0'0'0,"0"0"0,0 0 15,0 0-15,0 0 16,-9 26 0,0 43-16,-17 44 15,0 8 1,0 9-16,0-9 0,9-51 15,17-27-15,9 9 16,8-26-16</inkml:trace>
  <inkml:trace contextRef="#ctx0" brushRef="#br0" timeOffset="199015.89">5028 12669 0,'0'0'0,"0"0"16,0 0-16,0 0 15,0 0-15,0 0 16,0 0-16,0 0 16,0 8-1,0-8-15,17 9 16,1 0-16,-1-9 16,9-9-16,0 0 15,0 1-15,0-1 16,-8-8-16,-10 0 15,1-1-15,-9 1 16,-9 0 0,1-1-16,-10 1 15,-8 17-15,-9 0 16,1 17-16,-1 1 16,0 16-16,0 10 15,18 16-15,0 1 16,17-1-16,17-16 15,0-1 1,18-17 0,9 0-16,16-17 0,-25-9 15</inkml:trace>
  <inkml:trace contextRef="#ctx0" brushRef="#br0" timeOffset="199306.55">6148 12452 0,'0'0'0,"0"0"0,0 0 15,0 0-15,-9 18 16,-25 8-16,-10 26 16,-8 0-16,-9 17 15,9-9-15,0 1 16,17-9 0,9-9-16,9-17 15,17-17-15</inkml:trace>
  <inkml:trace contextRef="#ctx0" brushRef="#br0" timeOffset="199485.17">5697 12582 0,'0'0'0,"0"0"0,8 18 16,10-1-1,-1 18-15,18 16 16,8 1-16,1-8 31,16-1-31,-8 0 0,-26-25 16</inkml:trace>
  <inkml:trace contextRef="#ctx0" brushRef="#br0" timeOffset="199735.79">6530 12115 0,'0'0'0,"0"0"15,0 0 1,0 17-16,0 18 16,-8 34-16,-1 26 15,-9 0 1,1 1-16,0-10 0,17 18 15,17-17-15,-8-44 16,-1-34 0</inkml:trace>
  <inkml:trace contextRef="#ctx0" brushRef="#br0" timeOffset="200082.49">6808 12296 0,'0'0'0,"0"0"15,0 0-15,0 0 16,9 18-16,-1 16 16,10 18-16,-1 0 15,1 18-15,-1-1 78,9 9-78,0 0 0,-26-78 0,17 60 0,1-16 0,-10-18 0,1 0 0,0-18 0,-1 1 16,-8 0-16,0-18 16,9-17-16,9-52 15,16-78-15,1-17 0,-9 60 16,-9 70-16</inkml:trace>
  <inkml:trace contextRef="#ctx0" brushRef="#br0" timeOffset="201565.52">2258 14020 0,'0'0'0,"0"0"0,0 0 16,17 9-16,18-1 16,17 1-16,0 0 15,9-9-15,-9 0 16,0 0 0,0 0-16,0 0 15,-34 0-15</inkml:trace>
  <inkml:trace contextRef="#ctx0" brushRef="#br0" timeOffset="201729.25">2275 14314 0,'0'0'0,"0"0"0,0 0 15,0 0-15,18 9 16,16 8-16,27-8 15,61 8-15,251 44 16</inkml:trace>
  <inkml:trace contextRef="#ctx0" brushRef="#br0" timeOffset="202222.17">3569 13881 0,'0'0'0,"0"0"0,0 0 15,0 9-15,-9 17 16,1 35-16,-18 34 16,0 9-1,0 0-15,-1-9 16,10-8-16,8-18 0,9-9 15,0-42-15</inkml:trace>
  <inkml:trace contextRef="#ctx0" brushRef="#br0" timeOffset="202393.39">3656 14678 0,'0'0'0,"0"0"0,0 0 0,0 9 16,0-1 0,26 1-16,0 0 15</inkml:trace>
  <inkml:trace contextRef="#ctx0" brushRef="#br0" timeOffset="202764.64">4168 13847 0,'0'0'0,"0"0"0,0 0 0,0 0 0,-8 0 16,-1 17-1,-17 26-15,0 27 0,0 8 16,8 8-1,10 9-15,-1 1 16,9-10-16,17-8 16,1-17-16,-1-27 15,0-8-15,1-17 16,-1 0-16,1-18 16,-1 0-1,-8-17-15,-1 1 16,1-1-16,-18 0 15,1 0-15,-10 8 16,-8 1-16,0 17 16,0 0-16,9 9 15,17-1-15</inkml:trace>
  <inkml:trace contextRef="#ctx0" brushRef="#br0" timeOffset="203019.01">4828 14098 0,'0'0'0,"0"0"0,0 0 0,-9 17 15,-8 18-15,-9 17 16,-17 17-16,8-8 16,0-1-1,0-16-15,27-36 16</inkml:trace>
  <inkml:trace contextRef="#ctx0" brushRef="#br0" timeOffset="203201.95">4446 14288 0,'0'0'16,"0"0"-16,0 0 0,17 18 15,1 16 1,8 1-16,9 0 16,-1 17-16,10-9 15,-1-17 1,-25-17-16</inkml:trace>
  <inkml:trace contextRef="#ctx0" brushRef="#br0" timeOffset="203378.77">5115 14124 0,'0'0'0,"0"0"0,0 0 16,0 17-16,-9 18 15,0 25-15,1 10 16,8-27 0,8-26-16</inkml:trace>
  <inkml:trace contextRef="#ctx0" brushRef="#br0" timeOffset="203716.26">5367 14271 0,'0'0'0,"0"0"0,0 0 0,0 0 16,0 9-16,-9 8 15,0 18-15,1 17 16,-1 17-16,9 9 16,0-18-1,0-16-15,9-1 16,-1-17-16,10-9 15,-1-8-15,18 0 16,-1-27-16,1-8 16,-9-17-16,0-18 15,-17 1-15,-9-1 16,-9 1-16,-25 8 16,-1 26-16,-9 17 15,10 9 1,-1 17-16,18-8 15,17 0-15</inkml:trace>
  <inkml:trace contextRef="#ctx0" brushRef="#br0" timeOffset="203952.31">5636 14063 0,'0'0'0,"0"0"16,0 0-16,0 0 16,0 0-16,0 0 15,0 0-15,17 0 16,9 0-16,18 0 16,8-8-1,17-1-15,1-8 16,-36 17-16</inkml:trace>
  <inkml:trace contextRef="#ctx0" brushRef="#br0" timeOffset="205075.47">4733 14427 0,'-9'-9'0,"-8"9"15,8-8-15,-8 8 16,8 0-16,0 0 16,0 0-16,1 0 15,-1 0-15,-17 17 16,0 18-16,0 8 16,9 0-1,-1-17-15,10 9 16,8-9-16</inkml:trace>
  <inkml:trace contextRef="#ctx0" brushRef="#br0" timeOffset="205725.11">6226 13691 0,'0'0'0,"0"0"15,0 0-15,0 0 16,0 0-16,0 0 15,0 0-15,0 0 16,0 0 0,0 0-16,0 8 15,0 18-15,-8 18 16,-1 25-16,0 18 16,1-9-1,8-9-15,0-26 16,0-8-16,0-18 0,8-8 15,-8-1 1</inkml:trace>
  <inkml:trace contextRef="#ctx0" brushRef="#br0" timeOffset="206314.08">6825 13760 0,'0'0'0,"0"0"0,0 0 0,0 0 16,0 0-16,0-9 15,-8 1-15,-1-1 16,-8-8-1,-1 8-15,1 0 16,-9 9-16,0 0 16,0 0-16,0 18 15,0-1-15,0 9 16,8 9-16,1-9 16,17 0-1,0 0-15,0-9 16,17-8-16,1-1 15,-1 1-15,9-9 16,0-9-16,0 1 16,0-1-16,-8 9 15,-10 0-15,1 0 16,0 0-16,-1 0 16,-8 0-1,0 0-15,0 9 16,0 8-16,0 18 15,-8 17-15,8 17 16,0-9 0,0-16-16,8-1 15,1-17-15,-9 0 0,0-17 16,0-1 0,9 10-16,8-1 15,0-8-15</inkml:trace>
  <inkml:trace contextRef="#ctx0" brushRef="#br0" timeOffset="206753.9">7277 14375 0,'0'0'0,"0"0"0,0 0 16,0 0-16,-9 17 16,1 1-16,-18 25 15,-9 18-15,0-1 16,0 1-1,1-18-15,16-17 0,1 0 16,8-17 0,9-1-16,0-8 15</inkml:trace>
  <inkml:trace contextRef="#ctx0" brushRef="#br0" timeOffset="206901.84">7051 14496 0,'0'0'15,"0"0"-15,0 0 0,0 0 16,0 0-16,0 26 15,0 9 1,9 17-16,8 0 16,1-9-16,16 0 15,18-8 1,9-9-16,-35-17 0</inkml:trace>
  <inkml:trace contextRef="#ctx0" brushRef="#br0" timeOffset="207149.1">7590 14262 0,'0'0'0,"0"0"0,0 0 15,0 18-15,8 8 16,1 17-1,-9 35-15,0 9 16,-9 8 0,1-9-16,-1-8 0,9 0 15,0 9-15,0-35 16</inkml:trace>
  <inkml:trace contextRef="#ctx0" brushRef="#br0" timeOffset="208197.53">2414 15527 0,'0'0'0,"0"0"0,0 0 16,17 0-16,1 9 15,17-1-15,17 1 16,17-1-16,-8-16 16,8-1-1,-8 1-15,-17-10 0,-27 10 16</inkml:trace>
  <inkml:trace contextRef="#ctx0" brushRef="#br0" timeOffset="208364.03">2492 15761 0,'0'0'0,"0"0"0,0 0 15,18 8 1,8 10-16,17-10 15,27 1-15,25-9 16,-43 0-16</inkml:trace>
  <inkml:trace contextRef="#ctx0" brushRef="#br0" timeOffset="208633.5">3656 15345 0,'0'0'16,"0"0"-16,0 0 0,-9 26 16,0 17-1,-8 27-15,-9 25 16,0 17-1,-9 1-15,18-9 0,0-26 16,-1-18-16,18-16 16,9-10-1,-9-25-15</inkml:trace>
  <inkml:trace contextRef="#ctx0" brushRef="#br0" timeOffset="208806.03">3934 16142 0,'0'0'0,"0"0"0,0 0 16,0 0-16,0 0 16,8 0-16,-8 0 15</inkml:trace>
  <inkml:trace contextRef="#ctx0" brushRef="#br0" timeOffset="209219.26">4481 15310 0,'0'0'0,"0"0"0,0 0 16,-9 0-16,0 18 15,-8 25-15,-9 18 16,0 17 0,-9 8-16,9 27 15,9-1-15,-1-8 16,18-9-16,9-17 16,9-26-16,-1-8 15,0-18-15,18-18 16,0 1-1,-1-18-15,10-17 16,-1 0-16,-17-17 16,-8-9-16,-18 0 15,-9 18-15,-17-1 16,0 18-16,-17 17 16,-1 0-16,9 17 15,9 0-15,18-8 16,8 0-16,0-9 15</inkml:trace>
  <inkml:trace contextRef="#ctx0" brushRef="#br0" timeOffset="209414.21">5393 15648 0,'0'0'0,"0"0"15,0 0-15,-9 17 16,0 1-16,-17 16 16,-9 27-16,-8 8 15,8-17 1,9 0-16,26-8 0,0-27 16</inkml:trace>
  <inkml:trace contextRef="#ctx0" brushRef="#br0" timeOffset="209582.06">5167 15657 0,'0'0'0,"0"0"0,0 8 16,9 18 0,8 18-16,0 16 0,9 18 15,-8-17 1,16-9-16,-16-26 15</inkml:trace>
  <inkml:trace contextRef="#ctx0" brushRef="#br0" timeOffset="209798.87">5809 15657 0,'0'0'0,"0"0"0,0 17 16,-8 0-16,-1 18 15,0 26-15,9-1 16,-8 10 0,8-18-16,0-26 15</inkml:trace>
  <inkml:trace contextRef="#ctx0" brushRef="#br0" timeOffset="210164.11">6165 15804 0,'0'0'0,"0"0"15,0 0-15,0 17 16,-8 9-16,-1 9 15,0 17-15,1 0 16,8 8-16,0-8 31,0-8-31,8-10 0,1-8 16,8-8-16,1-10 16,-1 1-1,9-18-15,0-8 0,9-26 16,0-18-1,-18-8-15,-17 17 0,-9 0 16,-8 17 0,-9 9-16,0 9 15,-9 0-15,18 17 16,17 0-16,0 0 16</inkml:trace>
  <inkml:trace contextRef="#ctx0" brushRef="#br0" timeOffset="210371.6">6443 15665 0,'0'0'0,"0"0"16,0 0-16,0 0 15,18 0-15,-1 0 16,18-8-1,8-1-15,27-8 16,25-27-16,-17 1 16,-43 35-16</inkml:trace>
  <inkml:trace contextRef="#ctx0" brushRef="#br0" timeOffset="210567.68">6973 15397 0,'0'0'0,"0"0"0,0 0 15,0 26-15,9 9 16,-9 17-16,0 8 16,8 1-1,1-35-15</inkml:trace>
  <inkml:trace contextRef="#ctx0" brushRef="#br0" timeOffset="211070.34">7529 15440 0,'0'0'0,"0"0"16,0 0-16,0 0 15,0 0-15,-9 0 16,0-8-16,1-1 16,-10 0-16,-8 1 15,0 8 1,0 0-16,0 0 16,0 0-16,-17 17 15,8 18-15,9-1 31,9 1-31,8-9 0,9 0 0,0-9 16,9-8-16,8-1 16,0 1-16,9-18 15,9-8 1,0-9-16,-9 9 16,-9 0-16,-8-1 15,0 10-15,-1 8 16,-8 0-16,0 8 15,0 27-15,-8 17 16,-1 8 0,0 18-16,9 9 15,0 0-15,0-27 16,0-17-16,0-8 16,0-9-16,0-17 15,18-1-15,-10 1 16</inkml:trace>
  <inkml:trace contextRef="#ctx0" brushRef="#br0" timeOffset="211356.03">7815 15873 0,'0'0'0,"0"0"0,0 0 16,0 0-16,0 0 15,9 0-15,8 0 16,1 0-16,17-8 16,8-1-16,9 0 15,0 1-15,0-1 31,0-8-31,-8-1 0,-9 10 16,-18 8-16</inkml:trace>
  <inkml:trace contextRef="#ctx0" brushRef="#br0" timeOffset="211630.3">8067 15891 0,'0'0'0,"0"0"15,0 17-15,0 0 16,0 18-16,0 8 16,0 9-16,0 17 15,0 9 1,0 9-16,-8-26 16,-1-18-16,0 0 0,0-17 15,-17 0-15,0 0 16,-17-9-1,-27-8-15,-8-26 16,0-35-16,17-9 16,35 35-16</inkml:trace>
  <inkml:trace contextRef="#ctx0" brushRef="#br0" timeOffset="-204352.47">1042 11326 0,'0'0'0,"0"0"0,0 0 0,0 0 15,0 0-15,0 0 16,0 0-16,26 0 15,35 0-15,8 0 16,44 0-16,18 9 16,33 0-1,19-1-15,8 1 16,26-9-16,17 0 16,1 0-16,8 0 15,0 0 1,0 0-16,0 9 0,9-9 15,0 0 1,0 0-16,-18 0 16,18-9-16,-9 0 15,1-8-15,7 0 16,-16-9-16,-9 8 16,-18 1-16,-8 0 15,-9-1-15,-26 1 16,-18 17-1,-8 0-15,-17 0 0,-18 17 16,-26 1 0,-8-1-16,-1 0 15,9 1-15,-8-1 16,-9 0-16,-18 9 16,0 9-16,10 8 15,-10 9-15,0 9 16,10 8-1,-1 1-15,0 7 16,9 19-16,-9-1 16,-9 0-16,-8 18 15,8-1-15,-17 1 16,0 0-16,-8 17 16,8 17-16,0-9 15,0 10-15,0 7 16,-9-7-1,-8 16-15,0 1 16,-9 17-16,0 0 16,0-27-16,17 1 15,-8 0-15,8-17 16,0-1-16,1 1 16,-1-1-16,0-8 15,1 0-15,-1 0 16,1-9-1,-10-8-15,1 0 16,0-1-16,-1-8 16,-16-9-16,-1 1 15,0-1-15,1-8 16,-10-9-16,1-18 16,-1 1-16,10-9 15,-1 0 1,0 0-16,-8 0 15,-9-9-15,0 0 16,9-17-16,-1 0 16,-8 0-16,0-9 15,-9 1-15,-8-1 16,-18-8-16,-17-1 16,-17 1-1,-1-9-15,-17 9 16,-17-1-16,0 1 15,-9 0-15,-9-1 16,-17 1-16,0 0 16,-9-9-16,1 8 15,-1-8-15,-8 0 16,-1-8-16,1-1 16,0 0-1,-9 1-15,0-1 16,-1 0-16,-7 9 15,-1-8-15,0 8 16,-8 0-16,17 0 16,0 0-16,0 0 15,0 0 1,-9 8-16,-8 1 16,-10 8-16,19 1 15,16-1-15,1-8 16,26-1-16,8 1 15,0-9-15,18-9 16,0 1-16,26-1 16,-27 0-1,-190-8-15</inkml:trace>
  <inkml:trace contextRef="#ctx0" brushRef="#br1" timeOffset="-182752.97">18001 10963 0,'0'0'0,"0"0"15,0 0 1,0 0-16,0 0 0,9 0 16,8 0-1,18 0-15,17 8 16,9-8-16,9 0 15,-10 0-15,1 0 16,0-8-16,0-1 16,-35 9-16</inkml:trace>
  <inkml:trace contextRef="#ctx0" brushRef="#br1" timeOffset="-182502.66">18010 11266 0,'0'0'0,"0"0"0,0 0 16,0 0 0,0 0-16,0 0 15,17 0-15,10 0 16,16 8-16,26-8 15,1 0-15,-1 0 16,10 9 0,-27 0-16</inkml:trace>
  <inkml:trace contextRef="#ctx0" brushRef="#br1" timeOffset="-175489.47">7911 15475 0,'-9'9'0,"-8"8"0,-9 9 0,0 17 16,8 9-16,1 9 16,8 17-1,-17 17-15,0 9 0,0 0 16,-9 8-1,1 1-15,8-9 16,8-17-16,1-10 16,0-16-16,8-26 15,0-9-15,9-9 16,0 0-16,0-8 16,0 0-16,18-1 15,-1 1-15,18 0 16,17-1-1,17 1-15,9-9 16,18 0-16,8-9 16,-8 1-16,-10-1 15,-25 0 1,-9 1-16,-8-1 0,-18 0 16,0 1-1,0-1-15,0-8 16,-17-1-16,-1-16 15,1-18-15,0-26 16,-1-17-16,1-27 16,-9-25-1,17 9-15,-8 8 0,0 17 16,0 26-16,-1 27 16,-8 25-16,0 9 15,0 9 1,0 0-16,0-1 15,0 10-15,0-1 16,0 0-16,0 1 16,-8-1-16,-1 0 15,9 9-15,-9 0 16,0 0 0,-8 0-16,-18 0 15,-17 0-15,-26 0 16,-26 0-16,-9 9 15,9 0-15,-18-9 16,-8 0-16,43-9 16,61 0-16</inkml:trace>
  <inkml:trace contextRef="#ctx0" brushRef="#br1" timeOffset="-174337.07">2544 12045 0,'0'0'0,"-8"0"0,-1 0 0,-8 0 16,8 0-16,-8 9 15,-9 8-15,8 9 16,-8 9-16,0 34 15,-9 26 1,1 9 0,-10 9-16,1 8 15,-1 9-15,10-17 0,-1-18 16,0-17-16,18 0 16,-1-26-1,10-9-15,8-17 16,0 0-16,8-17 15,10-1-15,16 1 16,45 0-16,7-18 16,19 0-16,8 1 15,17-10-15,0 1 16,-8 0-16,-9-1 16,-9 1-1,-9 0-15,-17-1 16,-17 1-16,-17 8 15,-18 1 1,0-1-16,0 1 0,-9-1 16,-8 0-16,0 1 15,-1-10 1,1-8-16,0-17 16,-1-18-16,1-8 15,0 0-15,-1-18 16,-8-25-16,18-1 15,-1 18-15,-8 8 16,-1 0-16,1 1 16,0 17-1,-9 17-15,-9 17 16,0 0-16,1 9 16,-1 9-16,0 0 15,-17-1-15,-8 10 16,-10-1-16,-25 9 15,-9 0-15,-9 17 16,-9 9-16,-8 0 16,0 9-16,17-18 15,35-8-15,26 0 16</inkml:trace>
  <inkml:trace contextRef="#ctx0" brushRef="#br1" timeOffset="-168148.39">19929 10443 0,'-8'0'0,"8"0"0,0 0 0,-9 0 16,0 0-1,-8 26-15,-18 17 16,-8 27-16,-1 16 31,-8 9-31,17-8 0,1-9 0,8-26 16,8-9-16,10-8 15,8-9 1,8-17-16</inkml:trace>
  <inkml:trace contextRef="#ctx0" brushRef="#br1" timeOffset="-167947.8">20033 10980 0,'0'0'0,"0"0"16,0 0-16,0 0 15,0 0-15,0 0 16,0 0-16</inkml:trace>
  <inkml:trace contextRef="#ctx0" brushRef="#br1" timeOffset="-167190.09">20581 10486 0,'0'0'0,"0"0"0,-9 0 15,0 0-15,0 0 16,1 0-16,8 0 15,0 0-15,-9 0 16,9 26-16,0 18 16,0 8-16,17 8 15,10 1-15,-1-1 32,-9-16-32,0-1 0,-8 0 15,-9-8-15,-9-9 16,1 0-16,-18 0 15,0-17-15,-1-1 16,-7-16-16,8-1 16,8 0-1,1 1-15,17-1 16,0-17-16,17-9 16,18-8-16,8 0 15,-8-18-15,0 9 16,-9 0-16,-17 18 15,-18-1-15,0 18 16,1-1-16,-10 1 16,1 0-1,0 8-15,8 9 16,9 0-16,0 0 16,0 0-16,9-9 15,8 9-15</inkml:trace>
  <inkml:trace contextRef="#ctx0" brushRef="#br1" timeOffset="-166885.18">21015 10408 0,'0'0'0,"0"0"16,0 0-16,0 0 16,0 0-16,0 0 15,0 18-15,8-1 16,1 18-16,8 17 15,1 0 1,-1 0-16,1 0 16,-1-9-16,0-17 15,-8 0-15,0 0 16,-1-9-16,-8-8 16,-8 8-16,-1-8 15,0-1-15,-8 1 16,0 0-1,-1-9-15,9 0 16,1 0-16</inkml:trace>
  <inkml:trace contextRef="#ctx0" brushRef="#br1" timeOffset="-166723.22">21084 10556 0,'0'0'0,"0"0"0,0 0 15,0 0-15,9 0 16,8 0-16,18 0 16,8-9-16,18 0 15,-35 9-15</inkml:trace>
  <inkml:trace contextRef="#ctx0" brushRef="#br1" timeOffset="-166304.6">21814 10426 0,'0'0'0,"0"-9"0,0 0 16,0 9-16,0 0 15,0 0 1,0 0-16,-9-8 15,0 8-15,1 0 16,-10 17-16,-17 18 16,-8 25-16,8 18 15,18 0 1,0-9-16,8-17 16,18-8-16,8-1 15,9-17-15,9 0 16,-1-17-16,1-1 15,-9-16-15,0-1 16,-8 0-16,-10-8 16,-8 0-1,-8-1-15,-18 1 16,0 0-16,-18-1 16,9 18-16,9 0 15,0 9-15,26 0 16</inkml:trace>
  <inkml:trace contextRef="#ctx0" brushRef="#br1" timeOffset="-165946.09">22378 10460 0,'0'0'0,"0"0"15,0 0-15,-9 26 16,-17 26-16,0 18 15,-8-1-15,-1-9 16,9-16-16,8-1 16,1-8-1,8-18-15,9-17 16,0 0-16,0 0 16,0 0-16,0-9 15,9-17-15,-9-8 16,0-1-16,0 18 15,0-1-15,0 18 16,0 0 0,0 0-16,17 18 15,1 16-15,16 1 16,1 0-16,0-9 16,-26-18-16</inkml:trace>
  <inkml:trace contextRef="#ctx0" brushRef="#br1" timeOffset="-165758.02">22821 10504 0,'0'0'0,"0"0"0,-9 17 15,1 9-15,-1 17 16,-8 27-16,-10-1 15,19-9 1,8-25-16,0-9 16</inkml:trace>
  <inkml:trace contextRef="#ctx0" brushRef="#br1" timeOffset="-165442.48">23073 10599 0,'0'0'0,"0"0"16,-9 17-16,0 9 16,1 9-16,-1 17 15,9-9-15,0 0 16,17 9-16,1-8 16,-1-18-16,0 0 15,1-18 1,-1 1-16,18-18 15,0 1-15,-9-18 16,0-9-16,-18-26 16,-16 9-16,-1 0 15,-17 18-15,0-1 16,-9 18-16,-8 17 16,-1 17-16,27 1 15</inkml:trace>
  <inkml:trace contextRef="#ctx0" brushRef="#br1" timeOffset="-164886.72">23411 10365 0,'0'0'0,"0"0"16,0 0-16,0 0 15,0 0-15,0 0 16,0 0-16,18 0 15,8 0 1,17 9-16,-25-9 16</inkml:trace>
  <inkml:trace contextRef="#ctx0" brushRef="#br1" timeOffset="-164520.98">23767 10218 0,'0'0'0,"0"0"0,0 0 0,0 0 15,9 0-15,9 9 16,-1-1-16,0 9 16,1 1-16,-1-10 15,-8 1-15,-1 0 16,1 8-16,-9 0 15,-9 1 1,1-1-16,-1 0 16,-8 9-16,-1 0 15,1-17-15,8 0 16,1-1 0,8 1-16,0 0 0,0-9 15,17 0 1,18-9-16,25 9 15,-8-9-15,-25 9 16</inkml:trace>
  <inkml:trace contextRef="#ctx0" brushRef="#br1" timeOffset="-164191.25">24219 10149 0,'0'0'0,"0"0"16,0 0-16,0 0 15,0 0-15,0 0 16,0 0-16,9 8 16,8 10-16,9-1 15,-9-8-15,-8-1 16,0 1-16,0 0 16,-9 8-1,-9 0-15,0 0 16,-8 9-16,-1 0 15,1 0-15,8-8 16,9-1-16,0 0 16,0-8-16,9 0 15,8-1 1,9 10-16,18-10 16,-1-8-16,-25 9 15</inkml:trace>
  <inkml:trace contextRef="#ctx0" brushRef="#br1" timeOffset="-163685.65">19252 11283 0,'0'0'0,"0"0"16,17 0-16,9 0 16,35 0-1,35 0-15,51 0 16,44 0-16,35 9 16,35-1-16,51-16 15,53-1-15,34 0 16,44 1-1,-17-10-15,-27 1 0,-25 0 16,-44 0 0,-26-1-16,-53 10 15,-51 8-15,-44-9 16,-51 9-16,-45 0 16,-25 0-16,-26 0 15,-1 9-15</inkml:trace>
  <inkml:trace contextRef="#ctx0" brushRef="#br1" timeOffset="-163355.22">20832 11422 0,'0'0'0,"0"0"0,0 0 16,0 0-16,0 26 15,-8 17-15,-10 18 16,1 8-1,-9 17 1,9 1-16,-1-18 0,9-17 16,9-8-16,18-10 15,-1-8-15</inkml:trace>
  <inkml:trace contextRef="#ctx0" brushRef="#br1" timeOffset="-163217.22">21058 11950 0,'0'0'0,"0"0"16,0 0-16,0 0 15,0 0-15,0 9 16,9-1-16</inkml:trace>
  <inkml:trace contextRef="#ctx0" brushRef="#br1" timeOffset="-162854.12">21657 11396 0,'0'0'0,"0"0"0,0 0 16,0 0-16,-8 17 16,-1 9-1,-17 26-15,0 0 16,0 17-16,0 9 15,8 0-15,18 0 16,0-17-16,0-18 16,9-8-16,8-9 15,1-9-15,-1-8 16,9-1-16,0-8 16,-8-8-1,-10-1-15,1-8 16,-18-1-16,1 1 15,-18 0-15,0-1 16,-9 18-16,0 0 16,18 9-16,8 0 15,9-1 1</inkml:trace>
  <inkml:trace contextRef="#ctx0" brushRef="#br1" timeOffset="-162672.08">22309 11682 0,'0'0'0,"0"0"0,0 0 0,0 0 15,-9 17 1,0 0-16,1 18 16,-19 8-16,10 18 15,8-1-15,9-34 16</inkml:trace>
  <inkml:trace contextRef="#ctx0" brushRef="#br1" timeOffset="-162488.83">22083 11664 0,'0'0'0,"0"0"16,0 0-16,0 0 15,8 18-15,10 16 16,17 9-16,-1 9 15,10 9 1,-1-18-16,1 1 16,25 8-16,-17-26 15</inkml:trace>
  <inkml:trace contextRef="#ctx0" brushRef="#br1" timeOffset="-162308.08">22838 11656 0,'0'0'0,"0"0"16,0 0-16,0 17 15,-8 26-15,-1 18 16,-8 17-16,-1 0 16,18-26-16,0-9 15,0-26-15</inkml:trace>
  <inkml:trace contextRef="#ctx0" brushRef="#br1" timeOffset="-161990.55">23238 11716 0,'0'0'0,"0"0"16,0 0-16,0 0 16,-9 0-16,0 17 15,1 9-15,-18 18 16,8 16-1,1 1-15,0-18 16,17 1 0,0-10-16,17-8 0,0-17 15,1 0 1,8-1-16,8-16 0,10-18 16,-1-18-1,-17 1-15,-17-9 16,0 0-16,-18 17 15,0 1-15,-17 8 16,0 8-16,0 18 16,9 0-16,17 0 15</inkml:trace>
  <inkml:trace contextRef="#ctx0" brushRef="#br1" timeOffset="-161792.95">23542 11612 0,'0'0'0,"0"0"0,0 0 16,8 0 0,10 0-16,8 0 15,9 0-15,17 0 16,34 0-16,-33 0 15</inkml:trace>
  <inkml:trace contextRef="#ctx0" brushRef="#br1" timeOffset="-161600.12">24037 11387 0,'0'0'0,"0"9"15,-9 17-15,0 17 16,1 9-16,-10 9 16,1-1-16,26-8 31,-1-26-31</inkml:trace>
  <inkml:trace contextRef="#ctx0" brushRef="#br1" timeOffset="-161118.62">24610 11344 0,'0'0'0,"0"0"0,0 0 16,0 0-16,0 0 16,0 0-16,-9-9 15,-8 0-15,-9 9 16,-9 0-16,0 0 15,0 18-15,1-1 16,-1 0 0,0 18-16,18-9 15,8 0-15,9-9 16,0-8-16,18 0 16,-1-1-16,9-16 15,9-1-15,-1 0 16,1-8-1,-9 8-15,-8 1 16,-10 8-16,1 0 16,0 0-16,-1 0 15,-8 0-15,9 17 16,-9 18-16,0-1 16,0 10-16,0-1 15,0 0-15,0-17 16,0-9-1,0-8-15,0 0 16,0-1-16,0 1 16,0-9-16,0 9 15</inkml:trace>
  <inkml:trace contextRef="#ctx0" brushRef="#br1" timeOffset="-160351.34">25148 11145 0,'0'0'0,"0"0"16,0 0-16,9 0 16,8 8-16,9 1 15,9 0-15,17-9 16,-8-9-16,-1 0 15,0-17-15,1 0 16,-18 9-16,0 0 16,-17-1-16,-1 1 15,-16 8 1,-1 1-16,0 8 16,-17 0-16,0 17 15,-17 9-15,8 0 16,9 9-16,9 8 15,8 0-15,9 0 16,17-8-16,1-9 16,25 0-1,18-9-15,-18-17 16</inkml:trace>
  <inkml:trace contextRef="#ctx0" brushRef="#br1" timeOffset="-160081.39">25938 10824 0,'0'0'0,"0"0"0,0 0 16,0 17-16,0 9 15,9 26-15,8 18 16,1 8-16,-1-9 16,-8-8-16,0-18 15,-1-17-15,-8 0 16,0-9-16,0-8 15,0-1-15,0 1 16,0-18 0,26-17-16,26-69 15,18-43-15,8-18 16,-17 26 0,-35 78-16</inkml:trace>
  <inkml:trace contextRef="#ctx0" brushRef="#br1" timeOffset="-157148.89">26763 11300 0,'0'0'0,"0"0"0,0 0 0,0 0 16,0 0 0,18 0-16,16 0 15,10 9-15,25-9 16,18 0-16,-9 0 31,0 0-31,-43 0 0</inkml:trace>
  <inkml:trace contextRef="#ctx0" brushRef="#br1" timeOffset="-156983.99">26954 11491 0,'0'0'0,"0"0"16,18 0-16,8 9 16,35-1-1,-27 1-15</inkml:trace>
  <inkml:trace contextRef="#ctx0" brushRef="#br1" timeOffset="-153375.3">27693 11292 0,'0'0'0,"-9"0"0,0 0 15,-8 17-15,-9 9 16,8 35-16,1-1 15,8 1-15,18-18 16,8 1-16,18-18 16,0 0-16,0-18 15,17-16-15,0-1 16,-9-26-16,-8-8 16,-9-9-16,-17-9 15,-1 1-15,-8 8 16,-8 17-1,-10 0-15,1 18 16,0 0-16,8 17 16,0 8-16</inkml:trace>
  <inkml:trace contextRef="#ctx0" brushRef="#br1" timeOffset="-153182.48">28196 11699 0,'0'0'0,"0"0"0,0 0 16,0 0-16,0 0 15,0 0-15</inkml:trace>
  <inkml:trace contextRef="#ctx0" brushRef="#br1" timeOffset="-151991.5">28761 11335 0,'0'0'0,"0"0"0,0 0 16,0 0-16,0 0 16,0 0-16,0 0 15,0 0-15,0 0 16,0 0-16,0 17 16,-9 9-1,0 18-15,1 16 16,8 1-16,0-18 15,0 1-15,8-10 16,10-8-16,-1-17 16,0-1-16,9-16 15,9-9 1,-9-9-16,0-18 16,0 1-16,-17-9 15,0 9-15,-9 8 16,-9 9-16,-8 9 15,8-1-15,-8 18 16,-1 0-16,-8 0 16,9 0-1,17 9-15</inkml:trace>
  <inkml:trace contextRef="#ctx0" brushRef="#br1" timeOffset="-151608.41">29464 11404 0,'0'0'0,"0"0"0,0 0 16,-9 0-16,1 18 15,-10 16-15,1 10 16,0-1-16,8-8 15,9-9-15,0 0 16,0-9 0,9 0-16,8-8 15,0 0-15,1-1 16,-10-8-16,1-8 16,0-1-16,-1-17 15,1-17-15,-18-1 16,1 10-16,-18-1 15,0 0-15,8 18 16,10 0 0,8 8-16,0 9 15</inkml:trace>
  <inkml:trace contextRef="#ctx0" brushRef="#br1" timeOffset="-151376.12">29950 11248 0,'0'0'0,"0"0"0,0 0 0,0 18 15,9-1-15,-9 26 16,0 27-16,-9-1 16,1 0-1,-1-8-15,-8 0 0,8-18 16,0 0-1,9-17-15,0-9 16,9-8-16,-9-9 16</inkml:trace>
  <inkml:trace contextRef="#ctx0" brushRef="#br1" timeOffset="-151158.72">30254 11344 0,'0'0'0,"0"0"16,0 0-16,0 17 15,0 18-15,-8 17 16,-1 17 0,0 0-16,0 9 15,1-9-15,-1 1 16,9-18-16,17 8 15,1-25-15</inkml:trace>
  <inkml:trace contextRef="#ctx0" brushRef="#br1" timeOffset="-150826.48">30749 11335 0,'0'0'0,"0"0"16,0 0-16,0 0 15,0 0-15,0 17 16,0 9-16,0 26 16,9 0-1,8 9-15,1 0 63,-1-9-63,0-9 0,-8-9 0,0-8 0,-9-8 0,-9-1 0,0-8 0,-17-1 15,-17 1-15,-18-18 16,9-8-16,9 0 16,25 8-1</inkml:trace>
  <inkml:trace contextRef="#ctx0" brushRef="#br1" timeOffset="-150691.3">30749 11465 0,'0'0'0,"0"0"0,9 0 0,8 0 15,1 0 1,16-9-16,27 1 16,9-1-16,-27 0 15</inkml:trace>
  <inkml:trace contextRef="#ctx0" brushRef="#br1" timeOffset="-150076.52">31704 11396 0,'0'0'0,"0"0"0,0 0 15,0 0 1,0 0-16,0-9 0,-8 0 15,-1 1-15,0-1 16,1-8 0,-1 8-16,-8 0 15,-9 9-15,-9 0 16,-9 18-16,1-1 16,0 18-16,8-1 15,17 1-15,1-9 16,17 0-1,0-9-15,0-8 16,17 0-16,10-1 16,7 1-16,-8-18 15,0 1-15,0-1 16,-8 0-16,-10 9 16,1 0-16,0 0 15,0 0-15,-9 18 16,0 8-1,0 26-15,-9 17 16,0 17-16,0 1 16,9-18-16,0-8 15,0-18-15,0-17 16,9-17 0,0 0-16</inkml:trace>
  <inkml:trace contextRef="#ctx0" brushRef="#br1" timeOffset="-148759.28">31913 11846 0,'0'0'0,"0"0"0,0 0 16,0 0-16,0 0 15,9 0-15,8 9 16,9-1-16,17 1 16,9-18-16,9 1 15,-17-1-15,-1 0 16,-17-8-1,0 0-15,-17-1 16,0 1-16,-18 0 16,0-1-16,-17 1 15,0 8-15,-9 9 16,-8 18 0,-1 16-16,-8 10 15,18 8-15,16-9 16,18 0-16,9-8 15,17-9 1,17 0-16,18 9 0,-26-18 16</inkml:trace>
  <inkml:trace contextRef="#ctx0" brushRef="#br1" timeOffset="-148439.89">32495 11569 0,'0'0'0,"0"0"0,0 0 16,0 0-16,0 17 15,0 9 1,0 9-16,17 25 16,-8 10-16,8-1 15,0-8 1,1-18-16,-10 0 0,1-8 15,0-18-15,0 1 16,-1-10-16,1 1 16,8-18-1,18-43-15,26-52 16,8-60-16,1-27 16,-1 18-16,70-191 15</inkml:trace>
  <inkml:trace contextRef="#ctx0" brushRef="#br1" timeOffset="-143511.47">25574 12400 0,'0'0'0,"0"0"0,0 0 0,0 0 15,26 9-15,17 0 16,18 8-16,17-8 15,9 8 1,34 9-16,-60-9 0</inkml:trace>
  <inkml:trace contextRef="#ctx0" brushRef="#br1" timeOffset="-143326.45">25695 12695 0,'0'0'0,"0"0"0,0 0 15,26 0 1,18 8-16,-10 1 16</inkml:trace>
  <inkml:trace contextRef="#ctx0" brushRef="#br1" timeOffset="-141824.46">27224 12322 0,'0'0'0,"0"0"0,0 0 15,0 0-15,-9 18 16,0 8-16,-17 17 15,-9 18-15,9-1 16,-17 10 0,8-1-16,9-17 15,9-9-15,-1-8 16,18-18-16,-8 9 16,8-9-16</inkml:trace>
  <inkml:trace contextRef="#ctx0" brushRef="#br1" timeOffset="-141666.62">27389 12738 0,'0'0'0,"0"0"0,0 0 15,0 0-15,0 0 16,0 9-1</inkml:trace>
  <inkml:trace contextRef="#ctx0" brushRef="#br1" timeOffset="-141395.39">27779 12366 0,'0'0'16,"0"0"-16,0 0 0,0 0 0,0 0 16,0 17-16,-8 9 15,-1 17-15,-8 18 16,-9 8-16,8 1 16,1-1-16,-1-17 15,1-9 1,8-17-16,9-9 15,9 1-15,0-10 16</inkml:trace>
  <inkml:trace contextRef="#ctx0" brushRef="#br1" timeOffset="-141123.52">28205 12452 0,'0'0'0,"0"0"0,0 0 16,0 9-16,0 8 16,9 18-16,-1 8 15,1 9-15,0 17 16,-1 9 0,1-26-16,0-8 15,-1-10-15,1-8 16,-9-8-16,0-10 15,-9 1-15,-8 0 16,0-1-16,-1 1 16,10 0-1</inkml:trace>
  <inkml:trace contextRef="#ctx0" brushRef="#br1" timeOffset="-140981.31">28205 12626 0,'0'0'0,"0"0"0,0 0 16,17 0-16,1 0 16,8 0-1,26 0-15,-18 0 16</inkml:trace>
  <inkml:trace contextRef="#ctx0" brushRef="#br1" timeOffset="-140375.87">29030 12522 0,'0'0'0,"0"0"15,0-9-15,0 0 16,-9 1-16,0-10 15,1 1 1,-10 0-16,-8-1 16,-17 18-16,8 18 15,-8-1-15,8 18 16,0-1 0,9 10-1,9-10-15,17-8 0,0 0 0,9-17 16,8-1-1,9 1-15,9-18 16,8 1-16,1-1 16,-10-8-16,-8 8 15,-8 9-15,-10 0 16,1 0-16,-9 0 16,-9 26-16,-8 35 15,-9 17 1,0 8-16,-9-8 15,18-17-15,-1-18 16,10-8-16,8-18 16,8-8-16</inkml:trace>
  <inkml:trace contextRef="#ctx0" brushRef="#br1" timeOffset="-139261.55">29342 12729 0,'0'0'0,"0"0"15,0 0-15,0 0 16,0 9-16,0 17 15,-8 9-15,-1 17 16,-8-9 0,-1 0-16,10-17 15,-1 0-15,0-8 16,1-10-16,8 1 16,0 0-1,0-9-15,0-9 0,8 0 16,10-17-16,-1 0 15,0 0 1,1 9-16,-10 0 16,1 17-16,0 0 15,-1 0-15,1 17 16,0 9-16,-9 0 16,0 0-16,0 0 15,0-9-15,0-8 16,0 0-16,0-9 15,0-9 1,17-8-16,9-9 16,9-9-16,-9 0 15,0 18-15,-17 0 16,-1 17-16,1 0 16,0 8-16,0 18 15,-9 9 1,0 17-16,0 0 15,0-9-15,0-17 16,0-17-16</inkml:trace>
  <inkml:trace contextRef="#ctx0" brushRef="#br1" timeOffset="-138859.08">29785 12989 0,'0'0'0,"0"0"0,0 0 15,0 9-15,18 0 16,8-1-16,8 1 16,10-18-16,8 1 15,0-1 1,-9 0-1,-16 1 1,-1-10-16,-18 1 0,1 0 0,-18 8 16,1 0-16,-1 9 15,-17 0-15,-9 9 16,0 8 0,1 1-16,-1 16 15,18-8-15,-1 0 16,18 9-16,0-9 15,18 0-15,-1 0 16,26-18-16,18-8 16,9-8-16,-36 8 15</inkml:trace>
  <inkml:trace contextRef="#ctx0" brushRef="#br1" timeOffset="-138575.41">30367 12643 0,'0'0'16,"0"0"-16,0 0 0,0 0 16,0 0-1,9 17-15,8 9 16,1 17-16,8 27 16,0-1-16,0 0 15,-9-8 1,0-9-16,-8-9 15,0-17-15,-1 0 0,1-17 16,9-1-16,-1-8 16,18-26-1,25-60-15,19-44 16,-1-9-16,-52 44 16,-18 61-16</inkml:trace>
  <inkml:trace contextRef="#ctx0" brushRef="#br1" timeOffset="-138092.79">26789 13431 0,'0'0'0,"0"0"0,0 0 16,0 0-16,0 0 16,26 0-16,44-9 15,60 1-15,70 8 16,60 0 0,62 0-16,42 8 0,27-8 15,-9 0-15,-17 0 16,-26 0-1,-35 0-15,-27 0 16,-68-8-16,-61-1 16,-44 0-16,-52 1 15,-26 8-15,-17 0 16,-9 0-16</inkml:trace>
  <inkml:trace contextRef="#ctx0" brushRef="#br1" timeOffset="-137793.28">26989 13630 0,'0'0'0,"0"0"0,0 0 15,17 0-15,44 0 16,52-9-16,70 1 16,68-1-16,53 1 15,78-10-15,44 1 16,8 0 0,9-1-16,-35 1 15,-43-9-15,-53 9 16,-86 17-16,165-9 15</inkml:trace>
  <inkml:trace contextRef="#ctx0" brushRef="#br2" timeOffset="-61309.02">2909 6494 0,'0'0'0,"0"0"15,0 0-15,0 0 16,0 0-16,-9 26 16,1 26-1,-10 26-15,-8 34 16,0 9-16,0 1 16,9-18-16,17-70 15</inkml:trace>
  <inkml:trace contextRef="#ctx0" brushRef="#br2" timeOffset="-60885.46">2831 6225 0,'0'0'0,"-9"-8"0,-17-1 0,0 0 15,0 9-15,-17 9 16,-27 34-16,-8 27 31,-17 51-31,-1 26 0,27-8 16,16-1-16,27 1 16,18-27-16,8-25 15,26 0-15,17-18 16,9-17-16,18-26 15,25-26 1,27-44-16,-1-33 0,10-45 16,-27-16-1,-35-10-15,-17-16 16,-34 8-16,-36 9 16,-25 26-16,-9 25 15,0 36-15,-9 25 16,-8 26-16,16 18 15,1 34-15,18 18 16,16-18 0</inkml:trace>
  <inkml:trace contextRef="#ctx0" brushRef="#br2" timeOffset="-59907.59">9361 12842 0,'0'0'0,"0"0"0,0 0 16,0 0-16,0 0 15,0 0-15,0 0 16,0 0-16,17 0 16,18 9-16,9 8 15,-1 0-15,0 1 16,-16-10 0,-1 1-16,-18 8 15,1 1 1,-18-1-16,-8 18 0,-9 8 15,-18-8-15,1 8 16,8-9-16,1 1 16,7-9-16,10-9 15,0-8 1,17 8-16,0 1 16,0-10-16,26 10 15,26-10-15,17-16 16,18-10-16,17-16 15,-34 8-15</inkml:trace>
  <inkml:trace contextRef="#ctx0" brushRef="#br2" timeOffset="-59441.19">9378 12530 0,'0'0'0,"0"0"16,-8 0-16,-1 0 15,0 18-15,-17-1 16,0 18-16,-17 34 16,-1 17-1,10 18-15,8 0 16,17 18-16,9-1 0,9-26 15,25 0-15,1-17 16,17 0 0,26-17-16,9-9 15,0-35-15,17-17 16,9-26-16,0-17 16,-17-18-16,-10-25 15,-16-27 1,-18 0-16,-26-8 0,-26 9 15,-17 16 1,-18 10-16,-26 8 16,-26 8-16,-17 19 15,-9 25-15,-8 17 16,16 18-16,36 17 16,52-18-16</inkml:trace>
  <inkml:trace contextRef="#ctx0" brushRef="#br2" timeOffset="-58172.23">10933 12799 0,'0'0'0,"0"0"0,0 0 0,0 0 16,0 0-16,0 8 16,9 1-16,8 0 15,0-1 1,1-16-16,16-1 16,18-17-16,1-17 15,-10-9-15,0 9 16,1-18-16,-18 18 15,-17 8-15,-1 9 16,1 9 0,-9 17-16,0 8 15,-9 27-15,-17 43 16,0 52-16,0 0 16,0 8-16,9-16 15,-1-19-15,1-16 16,0-26-16,-1-18 15,10-8 1,-1-9-16,0-18 16,0 1-16,1-18 15,-1-8-15,9-18 16,0-25-16,17 8 16,1 0-16,17 0 15,-1 0-15,10 17 16,-1 1-1,-8 16-15,-9 1 16,0 17-16,-9 0 16,-8 0-16,0 0 15,-9 0-15,0 9 16,0-1 0,-9 10-16,0-10 0,1 1 15,-10 0-15,1-1 16,8 1-1,-8-1-15,8 1 16,1 8-16,-1 1 16,-9 8-16,18 0 15,0 8-15,18-8 16,-1 9 0,18-9-16,17 0 0,0 0 15,0-17 1,44-9-16,-35 8 15</inkml:trace>
  <inkml:trace contextRef="#ctx0" brushRef="#br2" timeOffset="-57933.33">11662 12903 0,'0'0'0,"0"0"15,0 0-15,0 0 16,9 0-16,8 0 16,18 0-16,26-9 15,8-8-15,9-9 32,18 0-32,-18 8 0,0-8 0,-17 9 15,-35 8 1</inkml:trace>
  <inkml:trace contextRef="#ctx0" brushRef="#br2" timeOffset="-57735.19">11949 13007 0,'0'0'0,"0"0"0,0 0 15,0 0-15,0 17 16,0 0-16,0 18 15,0 17-15,0 17 16,-9-8-16,9-1 16,0-16-16,9-27 15</inkml:trace>
  <inkml:trace contextRef="#ctx0" brushRef="#br2" timeOffset="-57437.33">10881 13777 0,'0'0'0,"0"0"16,8 0-16,18 9 15,18 0-15,51-9 16,36 0 0,42-9-16,18-8 15,-17-1-15,-26 1 16,-9 0-16,-18 8 16,-17 0-16,-25 1 15,-53 8-15</inkml:trace>
  <inkml:trace contextRef="#ctx0" brushRef="#br2" timeOffset="-56684.15">12027 13881 0,'0'0'0,"0"0"0,0 0 15,0 0-15,0 0 16,0 0-16,-9 0 16,1 0-16,-18 0 15,-9 9-15,-9 8 16,-8 1-1,0 8-15,9 8 16,8-8-16,0 0 16,18 0-16,0 0 15,17-9-15,0-8 16,0 0-16,17-9 16,0-9-1,18 0-15,0 1 0,8-9 16,-17 8-1,-8 0-15,-10 1 16,1 8-16,-9 0 16,0 0-16,-9 0 15,-8 26-15,-18 25 16,-8 10 0,-1 17-16,1 26 0,8 9 15,9-18 1,9-9-16,17-8 15,0-17-15,9-9 16,8-17 0,0-9-16,9-18 15,0 1-15,0-18 0,0 1 16,9-18 0,-9-9-16,0-26 15,-8-25-15,-18 16 16,-9 1-16,-17 17 15,0 18-15,-9-1 16,0 18-16,9-1 16,9 1-16,0 8 15,17 9-15,0-8 16,17-10-16,61-25 16,70-26-1,34-27-15,200-85 16</inkml:trace>
  <inkml:trace contextRef="#ctx0" brushRef="#br2" timeOffset="-53856.44">13165 13578 0,'0'0'0,"-9"0"0,9 0 0,-9-8 15,1-1-15,-10-8 16,1 8-16,-1 0 15,1-8-15,0 8 16,-1 1-16,1-10 16,8 10-16,1-1 15,-1 0-15,9 9 16,0 0-16,0 0 16,0 0-1,9-8-15,34-1 16,18 0-16,8 1 15,18-18-15,17 0 32,-26 8-32,-25 1 0,7 0 15,-8 8-15,-34 9 0</inkml:trace>
  <inkml:trace contextRef="#ctx0" brushRef="#br2" timeOffset="-53604.64">13026 13596 0,'0'0'0,"0"0"16,0 0-16,0 0 16,0 0-16,0 0 15,0 0-15,0 0 16,8 0-16,10 8 15,8 1-15,26-1 16,17 1-16,9-9 16,1 0-1,16-9-15,-34 9 16</inkml:trace>
  <inkml:trace contextRef="#ctx0" brushRef="#br2" timeOffset="-46666.56">15448 12963 0,'0'0'0,"0"0"0,-8 9 16,-10 17-16,-16 26 15,-10 26-15,1 8 16,8-8-16,0-17 16,18-9-16,0-9 15,17-8 1,0-26-16,0-1 15</inkml:trace>
  <inkml:trace contextRef="#ctx0" brushRef="#br2" timeOffset="-46302.84">15787 13093 0,'0'0'0,"0"0"0,0 0 15,-9 0-15,1 18 16,-18 7-16,0 19 16,8 8-16,1 0 15,8-9-15,9 0 32,0-17-32,18 0 0,-1-8 15,0-10-15,18 1 16,8-18-16,10-8 15,-10-18-15,0-8 16,-17 0-16,-8-1 16,-10-8-1,-16 18-15,-1-1 16,-8 18-16,-9 0 16,0 17-16,-9 8 15,0 1-15,18-1 16</inkml:trace>
  <inkml:trace contextRef="#ctx0" brushRef="#br2" timeOffset="-45672.22">16152 13266 0,'0'0'0,"0"0"0,0 0 16,0 18-16,0-1 16,0 18-16,-9-1 15,0 1-15,1 0 16,-1-9-16,0-9 15,9-8-15,0-1 16,0 1 0,0-9-16,0 0 15,0-9-15,9-8 16,17-18-16,9-8 16,0 8-16,-9 1 15,0 16-15,0 1 16,0 17-16,-9 0 15,1 17 1,-1 1-16,-8-1 16,-1 0-16,1-8 15,0 0 1,-9-1-16,0 1 0,0-9 16,0 0-1,17-9-15,0-8 0,18-9 16,-9-9-1,0 18-15,-17 0 16,0 8-16,-1 9 16,1 0-16,0 17 15,-1 9-15,-8 0 16,0 0-16,9 0 16,0 0-16,-1-8 15,1-10 1</inkml:trace>
  <inkml:trace contextRef="#ctx0" brushRef="#br2" timeOffset="-45387.15">17003 12868 0,'0'0'0,"0"0"0,0 0 16,0 0-16,0 17 16,0 9-16,-9 26 15,0 35-15,-8 8 16,0 0 0,-1 1-16,1-10 15,8-25-15,1-9 16,8-9-16,0-17 15,0-17 1,0-1-16,0-8 0,0 0 16</inkml:trace>
  <inkml:trace contextRef="#ctx0" brushRef="#br2" timeOffset="-45036.62">17411 13093 0,'0'0'0,"0"0"15,0 0-15,0 0 16,9 0-16,-1 0 16,-8 0-16,0 9 15,-8 8 1,-1 0-16,-17 18 16,-9 0-16,0-1 15,-8-8-15,8 0 16,1 0-1,16-17-15,1 0 16,8-1-16,9 1 0,0 0 16,9 8-1,17 9-15,17 9 16,9-1-16,9 1 16,9-9-16,-10 0 15,-16 0-15,-9-9 16,8-8-16,-17-9 15</inkml:trace>
  <inkml:trace contextRef="#ctx0" brushRef="#br2" timeOffset="-44420.65">14259 13717 0,'-9'0'0,"0"0"0,1 0 16,8 0-16,0 0 16,0 0-16,0 0 15,0 0-15,17 0 16,26 0-16,27 8 16,25 1-1,44 0 1,26-9-16,18 8 0,34 10 15,26 8-15,9 0 16,17-9 0,-17-8-16,-9-1 15,-17 1-15,-18 0 16,-34-1-16,-27-8 0,-25 9 16,-35 0-1,-18-1-15,-34 1 16,-9 8-16,-8-8 15</inkml:trace>
  <inkml:trace contextRef="#ctx0" brushRef="#br2" timeOffset="-43807.87">15179 14150 0,'0'0'0,"0"0"0,0 0 16,0 0-16,0 0 15,0 0-15,26 0 16,9 0-16,8 8 16,10 1-16,7 8 15,-8-8 1,-8 0-16,-18-1 16,0 1-16,-17 0 15,-1 8-15,-8 0 16,-8 1-16,-1-1 15,-8 9-15,-1-9 16,1 1-16,8-1 16,9 0-16,0 1 15,9-1 1,8 0-16,1 1 16,8 8-16,0-9 15,0 0-15,-9 1 16,-8-1-16,-1 17 15,-16-8-15,-10 0 16,-8 0 0,-8 0-16,-1-8 15,9-10-15,8 1 16,1 0-16,17-1 16,17-16-16,10-27 15,-10 9-15</inkml:trace>
  <inkml:trace contextRef="#ctx0" brushRef="#br2" timeOffset="-43481.45">16126 14314 0,'0'0'0,"0"0"16,0 0-16,-9 0 16,-8 18-16,-9 8 15,-9 8-15,-9 18 16,1 18-16,8-1 31,18-17-31,0-9 0,8 0 16,9-17-16,17 0 15,9-17-15,18 0 16,8-18-16,9-17 16,-1-17-16,-16-9 15,-18 8-15,-9 1 16,-8 0-1,-18 8-15,1 1 16,-18 16-16,-9 1 16,-9 8-16,18 9 15,18 9-15,8-9 16</inkml:trace>
  <inkml:trace contextRef="#ctx0" brushRef="#br2" timeOffset="-42459.77">16551 14410 0,'0'0'0,"0"0"0,0 0 15,0 0-15,-8 26 16,-1 26-16,0 17 15,1 0-15,8 9 16,0-9 0,0-8-16,8-18 15,10-17-15,-1 0 16,18-17-16,-9 0 16,8-18-16,1-17 15,9-17-15,-18-9 16,-9-18-16,-17 1 15,-9 8 1,-17 10-16,-8 16 16,-10 9-16,-17 17 15,1 18-15,7 17 16,36 17-16,17-17 16</inkml:trace>
  <inkml:trace contextRef="#ctx0" brushRef="#br2" timeOffset="-41787.74">17263 14358 0,'0'0'0,"0"0"0,0 0 16,0 26-16,0 34 15,-8 44-15,-1 0 16,0 26 0,1 9-16,-1-44 0,0-35 15,1-16 1,8-18-16,0-18 16,8 10-16,18-18 15,9-35-15,-9-26 16,-9 36-16</inkml:trace>
  <inkml:trace contextRef="#ctx0" brushRef="#br2" timeOffset="-41519.86">17732 14514 0,'0'0'0,"0"0"16,0 0-16,0 0 16,0 0-16,-8 17 15,-1 9-15,-17 17 16,-18 0-16,1 1 15,-9-18-15,0 0 16,17-9-16,18-8 16,-1-1-1,1 1-15,8 0 16,9-1-16,0 1 16,0 8-16,18 1 15,16-1-15,18 18 16,18-1-16,-1 1 15,-8-9-15,-26-9 16</inkml:trace>
  <inkml:trace contextRef="#ctx0" brushRef="#br2" timeOffset="-39677.32">18557 13656 0,'0'0'0,"0"0"0,0 0 0,0 0 15,-8 26-15,-19 26 16,-7 26 0,-10 17-16,1-8 15,8 0-15,26-36 16</inkml:trace>
  <inkml:trace contextRef="#ctx0" brushRef="#br2" timeOffset="-39500.07">18279 13855 0,'0'0'0,"0"0"0,0 0 15,0 0-15,0 0 16,18 18-16,-1 16 15,18 1-15,8 8 16,27 18-16,-27-26 16</inkml:trace>
  <inkml:trace contextRef="#ctx0" brushRef="#br2" timeOffset="-38839.25">19113 13613 0,'0'0'0,"0"0"16,0 0-16,0 0 15,-9 0-15,1 0 16,-1 0-16,9 0 16,0 0-16,0 0 15,0 0-15,0 0 16,0 0-16,0 0 15,0 0 1,0 0-16,0 0 16,0 0-16,0 0 15,0 0-15,0 0 16,0 0-16,0 0 16,17 0-16,1 8 15,25 10-15,18-1 16,8 18-1,-25-9-15,-10 0 16,-7 0-16,-19 0 16,1 8-16,-26 10 15,-10-1-15,-16 9 16,0-9-16,-9 1 16,8-10-16,18-8 15,9-17 1,-1-1-16,10 1 15,8 0-15,0-1 16,0 1-16,8 0 16,10-1-16,8 1 15,35-18-15,17-17 16,17 0-16,-51 9 16</inkml:trace>
  <inkml:trace contextRef="#ctx0" brushRef="#br2" timeOffset="-38438.96">20190 13457 0,'0'0'0,"0"0"0,0 0 0,0 0 16,0 0-16,0 0 16,-9 0-1,-8 17-15,-18 18 16,-8 26-16,-10 8 15,1 17 1,0 1-16,17-9 0,1-9 16,16 9-1,18-17-15,0-9 0,18-18 16,-1-8 0,18-8-16,0-10 15,-1-8-15,1-17 16,8-9-16,1-9 15,-18 1-15,-17-9 16,-1 8-16,-16 0 16,-10 1-16,-8 16 15,-17 1 1,-1 17-16,10 17 16,-1-8-16,18 0 15</inkml:trace>
  <inkml:trace contextRef="#ctx0" brushRef="#br2" timeOffset="-37856.64">20511 13890 0,'0'0'0,"0"0"0,0 0 16,0 0-16,0 17 15,-9 18-15,1 8 16,-1 9-16,-8 9 16,-1-18-16,1-8 15,8-9 1,1-9-16,-1-8 16,9-1-16,0-8 15,0-8-15,0-1 16,17-17-16,1-9 15,8 1-15,0 8 16,0 9 0,0-1-16,-9 10 15,1-1-15,-1 9 16,-8 0-16,-1 9 16,1 8-16,-9 0 15,0 9-15,0 0 16,0-9-16,0-8 15,0 0-15,0-1 16,0-8 0,9-8-16,17-18 15,8-9-15,10 1 16,-1-1-16,-17 18 16,-8-1-16,-10 18 15,1 0 1,-9 0-16,0 9 15,0 8-15,9 18 16,-9 17-16,0-9 16,8-17-16,10 0 15,-1 0-15,-8-17 16</inkml:trace>
  <inkml:trace contextRef="#ctx0" brushRef="#br2" timeOffset="-37405.29">21128 14011 0,'0'0'0,"0"0"0,0 0 15,0 0 1,0 0-16,0 9 15,0 0-15,8-1 16,10 1-16,8 0 16,8-18-16,10 0 15,-9 1-15,-9-1 16,0 0-16,0 1 16,-18-1-16,1 0 15,-9 1 1,0-1-16,-9 9 15,1 0-15,-18 0 16,0 17-16,-9 1 16,0 25-16,0 9 15,18-9-15,17-8 16,0-9-16,17 0 16,18 0-1,9-18-15,34-16 16,43-18-16,1-26 15,-87 26-15</inkml:trace>
  <inkml:trace contextRef="#ctx0" brushRef="#br2" timeOffset="-37028.36">21866 13751 0,'0'0'0,"0"0"16,0 0-16,0 0 15,0 0-15,0 0 16,0 0-16,0 0 16,0 0-16,0 0 15,0 0 1,0 0-16,0 9 16,8 8-16,1 9 15,0 9-15,-1 17 16,10 9-16,-1 8 15,1 0-15,-1 0 16,-8-25-16,-1-18 16,1 0-1,0-9-15,-9-8 16,0-1-16,0 1 16,0 0-16,17-27 15,18-34-15,34-78 16,18-43-16,-26 43 15,-44 87-15</inkml:trace>
  <inkml:trace contextRef="#ctx0" brushRef="#br2" timeOffset="-23605.03">10525 14886 0,'-9'-9'0,"0"1"0,-8-1 15,-9-8-15,0-1 16,-9 1-16,-8 8 16,-1 9-16,-16 18 31,-1 16-31,-9 18 0,-8 35 16,26 8-16,17-8 15,18 8-15,26 9 16,17 0-16,17-9 15,18-8 1,26-18-16,8-26 0,27-25 16,25-27-16,1-43 15,0-43-15,-18-9 16,-43 9 0,-26-18-16,-18 0 15,-26 9-15,-17 9 16,-34 0-16,-27 8 15,-26 27-15,-26 25 16,-17 44-16,8 25 16,27 27-16,34-9 15,35-35-15</inkml:trace>
  <inkml:trace contextRef="#ctx0" brushRef="#br2" timeOffset="-23063.41">10707 15154 0,'0'0'0,"0"0"0,0-8 0,-9-1 15,1 0 1,-1 1-16,-17-10 16,0 10-16,-9 8 15,-26 8-15,9 27 16,9 0-16,8 8 15,0 9-15,18 0 16,8 0 0,18-9-16,8-8 15,9-9-15,9-17 16,9-18-16,8-8 16,0-9-16,-9-9 15,-17 9-15,0 9 16,-17-1-16,0 10 15,-1 8-15,1 0 16,-9 0 0,0 17-16,0 18 15,0 25-15,17 1 16,1-9-16,17-9 16,17 0-16,-9-17 15</inkml:trace>
  <inkml:trace contextRef="#ctx0" brushRef="#br2" timeOffset="-22246.24">11706 15232 0,'0'0'0,"0"0"15,-9 0-15,0 26 16,-17 35-16,-8 34 15,-1 9 1,9-9-16,17-25 0,9-27 16,0-26-1</inkml:trace>
  <inkml:trace contextRef="#ctx0" brushRef="#br2" timeOffset="-21928.27">12001 15345 0,'0'0'0,"0"0"16,0 0-16,0 0 0,-9 26 16,1 26-1,-10 17-15,1 9 16,8 0 0,9 0-16,0-17 0,9-18 15,0-8-15,8-27 16,0 1-1,18-18-15,0 1 16,8-18-16,1-18 16,-18-8-16,-9-17 15,-17 17-15,-9 17 16,-17 1-16,0 17 16,-17 8-16,8 9 15,18 17-15,17 0 16</inkml:trace>
  <inkml:trace contextRef="#ctx0" brushRef="#br2" timeOffset="-21412.25">12470 15587 0,'0'0'0,"0"0"0,0 0 16,-9 18-16,1 8 16,-1 8-16,-9 10 15,1-18-15,8 0 16,1-9 0,8-8-16,0-1 0,0-8 15,0-8 1,0-1-16,17-17 15,9-17-15,9 8 16,0 0-16,-9 18 16,0 17-16,-9 0 15,-8 9-15,-1 8 16,1 9-16,-9 0 16,0 0-1,0-17-15,0-1 16,0-8-16,18-8 15,16-10-15,10-8 16,-18 9-16,0 0 31,-9 8-31,-8 9 0,-1 0 0,1 17 16,0 18-16,-9 17 16,0-9-1,9-8-15,8 0 16,0-18-16,-8-17 15</inkml:trace>
  <inkml:trace contextRef="#ctx0" brushRef="#br2" timeOffset="-21209.26">13199 15154 0,'0'0'0,"0"0"15,0 0-15,-8 26 16,-1 26-16,0 52 15,-8 35 1,0-1-16,8 1 0,9-26 16,-9-27-1,9-34-15,9-17 16,8-9-16,9-18 16,-8-8-16</inkml:trace>
  <inkml:trace contextRef="#ctx0" brushRef="#br2" timeOffset="-20906.31">13738 15406 0,'0'0'0,"0"0"0,0 0 16,0 0-16,-9 8 16,0 10-16,-34 16 15,-18 10-15,0-1 16,-8 0 15,17-17-31,0 0 0,17 0 0,18-17 16,-1-1-16,1 10 15,17-1-15,0 0 16,0 1-16,17 16 16,27 27-16,25 0 15,18-1-15,17-17 16,35 9-16,191 61 15</inkml:trace>
  <inkml:trace contextRef="#ctx0" brushRef="#br2" timeOffset="-20129.85">22778 14349 0,'0'0'0,"0"0"0,8 0 15,18 0-15,18 9 16,25-1-16,9 1 15,0 0-15,-8-9 16,-1 17-16,-25-8 16</inkml:trace>
  <inkml:trace contextRef="#ctx0" brushRef="#br2" timeOffset="-19943.93">22812 14617 0,'0'0'0,"0"0"16,0 0-16,0 0 15,26 9-15,35 0 16,17-1-16,44-8 16,25-26-16,227-60 15</inkml:trace>
  <inkml:trace contextRef="#ctx0" brushRef="#br2" timeOffset="-14926.13">24740 14436 0,'0'0'0,"0"0"0,0 0 0,0 0 0,0 0 0,0 0 0,0 0 0,0 0 0,0-9 15,0 0 1,0 9-16,-9-8 15,1-1-15,-10 0 16,-8 9-16,0 0 16,-17 18-16,8-1 15,0 26-15,1 18 16,-1 8 0,9-8-16,17-9 15,18-9-15,8 0 16,18-17-16,0-17 15,17 0-15,9-18 16,8-26-16,0-17 16,-8-17-16,-17 8 15,-18-8 1,-9 9-16,-8 25 16,-9 0-16,-9 18 15,0 0-15,9 17 16,0 0-16</inkml:trace>
  <inkml:trace contextRef="#ctx0" brushRef="#br2" timeOffset="-14748.45">25244 14877 0,'0'0'0,"0"0"15,0 0-15,0 9 16,8 0 0,1-1-16,8 1 15</inkml:trace>
  <inkml:trace contextRef="#ctx0" brushRef="#br2" timeOffset="-14195.35">25661 14349 0,'0'0'0,"0"0"0,0 0 0,0 0 15,0 0 1,0 17-16,17 18 16,0 26-16,9 17 15,0-1 1,0 1-16,0-17 0,1-9 16,-19-9-16,1-17 15,-18 0-15,1-17 16,-10 0-16,-8-1 15,-9 1 1,1-9-16,16 0 16,1-9-16,0 1 15,17-1-15,8-26 16,36-17-16,8-17 16,17 0-16,-8-1 15,0 1-15,-18 17 16,-17 18-1,-17-1-15,-18 9 16,1 9-16,-10 8 16,-17 9-16,-17 0 15,9 9-15,0-1 16,16 1-16,19 0 16,8-9-16,8 0 15</inkml:trace>
  <inkml:trace contextRef="#ctx0" brushRef="#br2" timeOffset="-13764.52">26251 14358 0,'0'0'0,"0"0"0,0 0 16,0 0-16,0 0 16,0 0-16,17 0 15,27 0-15,17 8 16,17-8-16,9 0 16,8 0-1,-17 0-15,-8 0 16,-18 0-16,-9 0 15,-17 0-15,-8 9 16,-10 0-16,1 8 16,-9 9-16,-9 26 15,-25 43-15,-10 0 16,1 9 0,8 0-16,0-17 15,18-26-15,0-27 16,8-8-16,18-9 15,-1 1-15</inkml:trace>
  <inkml:trace contextRef="#ctx0" brushRef="#br2" timeOffset="-12594.8">26911 15440 0,'0'0'0,"0"0"0,0 0 0,0 0 0,0 0 16,0 0-16,0 0 16,0 0-16,0 0 15,17 0-15,9-8 16,18-27-16,17-17 16,25-17-1,10-27-15,-1-8 16,-16 9-16,-10 26 15,-8 17-15,-18 9 16,-17 8-16,-17 18 16,0-1-16,-1 18 15,-8 0-15,0 0 16,-8 18 0,-1 8-16,-17 34 15,0 18-15,9-8 16,-1-27-16,10-9 15,8-8-15,0 0 16,8-17-16,10 0 16,16-27-16,18-16 15,18-18-15,-1-9 16,-17 18 0,-17 8-16,-9 18 15,-17 0-15,0 17 16,-9 0-16,-9 8 15,0 27-15,-8 26 16,0 17-16,8-9 16,9-17-1,0-9-15,26-17 16,17-17-16,-17-1 16</inkml:trace>
  <inkml:trace contextRef="#ctx0" brushRef="#br2" timeOffset="-12213.35">28257 14938 0,'0'0'0,"0"0"0,0 0 16,0 0-16,17 17 15,9 1-15,9 8 16,17-18-16,0 1 15,9-18-15,0 1 16,0-1 0,-18-8-16,-8-9 0,-9 8 15,-17 1 1,-1 0-16,-16 8 16,-10-8-16,-25 17 15,-9 8-15,-9 10 16,0 16-1,9 10-15,17 8 16,9-1-16,9-7 16,17-1-16,17-17 15,9 0-15,18-17 16,-1-1-16,-17 1 16</inkml:trace>
  <inkml:trace contextRef="#ctx0" brushRef="#br2" timeOffset="-11919.69">29012 14635 0,'0'0'0,"0"0"0,0 0 16,0 0-16,0 17 16,18 9-16,-1 9 15,1 17-15,8 26 16,8 26-1,1-18-15,0-8 16,-9-9-16,0-25 16,-9-10-16,-8-8 15,0-8-15,-1-10 16,-8 1-16,9-18 16,34-51-16,44-96 15,35-121 1,34-26-16,70-122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3:49:06.9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3109 10824 0,'0'-9'0,"0"1"0,0 8 15,0 0-15,0 0 16,0 0 0,0 0-16,0 0 0,0 0 15,0 0-15,0 0 16,0 0-16,0 0 15,0 8 1,-9 18-16,0 18 0,1 16 16,-1 36-1,-17 16 17,0 9-32,9 9 0,-1 9 15,1 0 1,-1-1-16,1 9 15,0 9-15,8 9 16,9-18 0,0 9-16,0-9 15,0-17 1,9 9-16,-1-18 0,1-9 16,0-8-1,-1 0-15,1-8 16,0-10-1,0-25-15,-1-1 0,1-16 16,0-18-16,-1 0 16,1-9-16,0-8 15,-1-1-15,-8-8 16,0 0-16</inkml:trace>
  <inkml:trace contextRef="#ctx0" brushRef="#br0" timeOffset="412.98">2952 13518 0,'0'0'0,"-17"-9"0,0 9 16,-1 0-16,10 0 15,-1 0-15,9 0 16,0 0-16,0 17 16,0 27-16,17 7 15,9 19 1,9 8-16,-9-9 31,0-8-31,-8-18 0,-1-17 31,9 0-15,-9-9-16,9-8 0,-8 0 16,-1-18-16,18-34 0,8-53 15,1-16-15,17 8 0,-35 52 16</inkml:trace>
  <inkml:trace contextRef="#ctx0" brushRef="#br0" timeOffset="1245.85">3612 14011 0,'0'0'0,"0"0"0,0 0 0,0 0 15,0 0-15,0 0 16,9 26-16,8 18 16,18 33-1,0 27-15,8 26 94,1 0-94,-1-9 0,-17-8 0,-8-9 0,-10-17 0,1-9 0,-18-27 0,1-7 0,-1-18 16,0-18-16,1 1 0,-1-18 15,-26-34-15,-8-26 0,-9-52 16,8-27-16,9 10 16,18 17-16,8 17 15,9 8 1,9 27-16,8 0 15,1 17-15,17 0 16,-1 0-16,10 17 16,-1 1-16,1 16 15,-10 10 1,1-1 0,-9 9-16,-9 17 15,18 1-15,-9 16 0,-8 27 16,-10 17-16,-16 8 15,-18-8 1,-9 0-16,-9-8 16,10-10-1,8 1 1,17-18-16,9-26 16</inkml:trace>
  <inkml:trace contextRef="#ctx0" brushRef="#br0" timeOffset="1683.68">4298 13518 0,'0'0'0,"-8"0"0,-10 0 0,18 0 16,0 0-16,0 17 16,0 9-16,9 26 15,8 34 1,10 27 15,7 8-31,1 1 0,0-10 31,-9-25-15,0-27 0,0-16-16,-17-18 15,17-18-15,0 1 16,-18 0-1</inkml:trace>
  <inkml:trace contextRef="#ctx0" brushRef="#br0" timeOffset="2140.07">4654 13942 0,'0'0'0,"0"0"0,0 0 16,0 0-16,9 17 0,9 1 15,-1 16 1,9 10-16,0-1 16,0-9-16,0-8 15,0 0 1,-8-17-1,-1 0-15,0-18 16,1 0 0,-10-17-1,10-8-15,-10-27 16,1-8-16,-9 0 16,0 8-1,0 26-15,0 18 16,0 17-1,0 0-15,17 17 0,9 9 0,9 26 16,0 0-16,8-8 16,-8-10-16,0-8 0,-9-17 15,0 0-15,9-18 16,8 0-16,-8-8 16,-18 8-1</inkml:trace>
  <inkml:trace contextRef="#ctx0" brushRef="#br0" timeOffset="2513.03">5323 13596 0,'0'0'0,"0"0"15,0 8-15,0 9 16,0 1-16,0 8 16,0 8-16,18 18 15,-1 9-15,-8-9 16,-1-9 15,-8-17-31,0 0 0,0-8 16,0-10-1,0 1-15,0-9 0,0-9 16,-8-25-16,8-18 16,0-18-16,8 1 0,1 26 15,0 8-15,-1 18 16,1 17-1,8 0 1,1 17-16,16 18 16,1 17-16,0 0 15,8-9-15,-8 0 0,-9-25 16,-9-10-16,-8 1 16</inkml:trace>
  <inkml:trace contextRef="#ctx0" brushRef="#br0" timeOffset="3087.48">6165 13570 0,'0'0'0,"0"0"0,0 0 16,-8 0-16,-1 0 16,0 0-1,1-9-15,-1 0 16,-8 9-16,-9 0 15,8 0-15,-8 0 16,0 0-16,0 9 16,-9 8-16,1 18 15,16 17 17,1 0-32,17-9 15,0 0 1,9-17-16,-9-8 15,8-10-15,10 1 16,-1-9 0,0-9-16,9-17 15,0-8 1,1-1 0,-1 9-16,0 9 15,0 8-15,8 18 16,1 8-16,9 18 15,-10 8 1,1 9-16,0 9 16,-9 8-16,-9 9 0,-8-18 15,-18-16 1,1-1 0,-1-8-1,-17-9-15,0 0 16,0-18-16,-18-16 0,1-10 15,-1-25-15,1-18 0,26 18 16,25-9 0,10-34-16,8-10 0,-9 62 0</inkml:trace>
  <inkml:trace contextRef="#ctx0" brushRef="#br0" timeOffset="3810.43">6487 13587 0,'0'0'0,"0"0"0,-9 9 0,-8 8 16,-1 0-16,18-8 16,0-1-1,0 1-15,0 0 16,0-9-16,9 0 16,8-9-16,1 0 15,8-17-15,0 1 16,0-1-16,-9-9 15,-8-8 1,0-1-16,-1 10 0,-16-1 16,-1 0-1,0 1 1,-8 16-16,0 1 16,-1 17-1,10 9 1,-19 17-1,10 17-15,0 26 0,17 1 16,17 8-16,0-9 16,1-26-16,8-8 15,0-9 1,0-26-16,17-9 16,18-26-1,9 1-15,-18-1 16,-9-17-1,1-26-15,-18 0 16,-18 18-16,1 25 16,0 18-16,-1-1 15,-8 18 1,0 0-16,0 9 0,18 8 16,-1 1-16,9 8 0,9 8 0,0 1 0,-9-9 15,0 0-15,0 0 16,-18-9-1,1-8-15,0 0 16,-9-1-16,0 1 16,0 0-16,0-9 15,0 0-15,0-9 0,-9-17 16,9-26-16,9-17 16,8-9-1,18 0 1,8 17-1,18 9-15,-35 26 16</inkml:trace>
  <inkml:trace contextRef="#ctx0" brushRef="#br0" timeOffset="4683.66">7043 14583 0,'0'0'0,"-9"0"0,0 0 15,0-9-15,-8 1 16,-9-1-16,-17 0 16,-1 9-16,1 0 15,8 9-15,-8 17 16,8 8 0,9 18-16,8 0 15,18 9 1,0-18-16,9 1 15,9-18-15,8-9 16,-9-8 0,9-18-1,0 0 1,9-17-16,0-8 16,-1-10-16,-8 10 15,0-1 1,0 0-1,0 18 1,-8 17-16,17 17 16,25 1-16,10 25 15,8 18-15,-9 17 16,-8 17-16,-17-17 0,-10-9 0,-8-8 16,-8-9-16,-9-9 0,-9-8 0,-9-9 15,0 0-15,-17 0 0,-9-18 16,-17-8-1,-17-8 1,-9-27-16,8-8 16,18-9-1,9 0-15,8 0 16,18 8-16,17 1 16,0 9-16,17-1 15,26 0-15,1 18 16</inkml:trace>
  <inkml:trace contextRef="#ctx0" brushRef="#br0" timeOffset="5106.28">7642 14444 0,'0'0'0,"0"0"0,0 0 16,0 0-16,0 0 16,-9-8-1,0-1-15,-8 0 0,0 9 16,-9 0-16,0 9 15,-1 8 1,10 9-16,0 18 16,-1 8-16,1-9 15,17 0 17,0-17-32,9 0 0,-1-17 31,1-1-31,0-8 15,8-17-15,0-9 16,10-17 0,-1 8-1,0 1-15,-18 16 16,1 1-16,0 17 16,-1 0-16,10 9 0,-1 17 0,18 8 15,0 1 1,8-9-1,0 0-15,1-18 16,-18-8-16,0-17 16,9-26-16,-9 25 15</inkml:trace>
  <inkml:trace contextRef="#ctx0" brushRef="#br0" timeOffset="5347.16">7616 14280 0,'0'0'0,"0"0"0,0 0 16,17-9-16,0 0 16,18-17-16,17 0 15,0-17-15,9 0 94,0 0-94,-18-1 0,-8 10 0,17-1 0,9 9 0,-35 9 16</inkml:trace>
  <inkml:trace contextRef="#ctx0" brushRef="#br0" timeOffset="5530.41">7911 13864 0,'0'0'0,"0"0"0,0 9 16,0 17-1,17 34-15,1 27 0,16 25 32,-8-8-32,9 0 0,9 9 31,-10-35-31,-16-35 16,-1-8-16,9-1 15,18-16-15,-18-18 0,-9 0 16</inkml:trace>
  <inkml:trace contextRef="#ctx0" brushRef="#br0" timeOffset="5988.76">8432 14098 0,'0'0'0,"0"0"0,0 17 0,0 0 15,0 1-15,0-1 16,9 9-16,-1-9 15,10 1-15,-1-1 16,0-8-16,1-1 16,17-8-1,-9-8-15,8-18 16,-8 0-16,0-9 16,0 0-16,-17 1 15,0-1 1,-9 1-1,-9-1-15,0 9 16,-17 9 0,9-1-1,0 18-15,-1 0 16,-8 18-16,0 25 0,9 18 16,-1 8-1,18 9 1,18 0-16,17-18 15,-1-8 1,18-8 0,18-27-1,-1-17-15,53-26 0,243-61 16</inkml:trace>
  <inkml:trace contextRef="#ctx0" brushRef="#br0" timeOffset="7156.9">3838 7741 0,'0'0'0,"0"0"0,-8 0 15,8 17-15,0 9 16,0 35-16,17 17 15,0 17 17,18 35-32,0 0 0,-9-18 15,0-16 1,-9-10 0,1 1-16,-1-9 0,9-17 15,-17-36-15</inkml:trace>
  <inkml:trace contextRef="#ctx0" brushRef="#br0" timeOffset="7449.5">3795 8581 0,'-9'0'0,"9"0"0,0 0 16,17 17-16,18 9 15,0 0 1,8 9-16,18-9 16,-17-9-16,-10-8 62,-8 0-62,-8-1 16,-18-8-16,17 0 0,-8-8 0,-1-1 0,1-34 0,0-79 0,-18-25 15,0 86 1</inkml:trace>
  <inkml:trace contextRef="#ctx0" brushRef="#br0" timeOffset="8275.31">3543 5991 0,'0'0'0,"0"0"16,0 0 0,0 0-16,-9 0 15,9 0-15,0 0 16,0 9-16,0 8 15,0 27-15,0 34 16,9 17-16,0 52 172,-1 18-156,10 8-16,-18-173 0,17 182 0,18-18 0,-9 10 0,0-10 0,-9-25 15,18-18-15,-9-17 0,0-18 0,0-25 0,0-18 0,0-17 0,-8 0 0,-10-17 0,1 0 0</inkml:trace>
  <inkml:trace contextRef="#ctx0" brushRef="#br0" timeOffset="8868.78">3048 5047 0,'0'0'0,"0"0"16,0 0-16,0 0 15,0 9-15,17 17 16,9 43-16,9 27 16,9 34 15,-1 8-31,-17-17 0,0-34 31,-17-18-31,-1-17 16,1-17-1,-9-18-15,9-8 0,0-9 16,-9 0-16</inkml:trace>
  <inkml:trace contextRef="#ctx0" brushRef="#br0" timeOffset="9375.95">2996 4883 0,'0'0'0,"0"0"0,0 0 15,0-9-15,17-17 16,9 0-16,18-8 16,8 16-1,-9 1-15,1 0 16,-18 17 15,-18 0-31,1 17 0,-9 18 16,-9 25-1,-17 18 1,-8 9-16,8-9 16,8 0-16,1-18 15,17-16 1,0-1-16,9-17 15,8 0 1,26 0-16,9-9 16,18 1-1,-1-1 1,-17-9 0,-8 1-16,-18 0 0,0-1 15,-17 10-15,-1-1 0,-16 18 0,-18 17 0,-18 0 0,1-9 16,-1-17-1,1 0 1,8-17-16,9-1 31,17-16-31,18-18 0,0 17 16</inkml:trace>
  <inkml:trace contextRef="#ctx0" brushRef="#br0" timeOffset="9781.53">3908 5091 0,'0'0'16,"-9"0"-16,0 0 0,1 0 16,-10 0-16,1 0 15,0 8-15,-10 10 16,1 8-16,0 8 16,9 10-16,0-1 15,8 0 16,9-17-31,0-8 0,9-10 32,-1 1-32,10-9 15,-1-9-15,18-17 16,0-17 0,-9 0-16,0-9 15,-9 17 16,-8 9-15,-1 9-16,1 17 16,-9 0-1,0 0 1,9 26 0,8 8-16,0 1 0,10-9 0,7 0 15,10-17-15,8-18 0,-9-17 0,-17 9 16</inkml:trace>
  <inkml:trace contextRef="#ctx0" brushRef="#br0" timeOffset="17948.36">4394 4952 0,'0'0'0,"0"0"0,0-8 0,0-1 15,0 0-15,0 9 16,0 0 0,0 0-16,17 0 15,1 0-15,8 18 16,9 7-16,-1 10 16,10 0-16,-18-1 15,0 10 16,-18-18-31,1 0 0,0 0 32,-9-9-32,0-8 15,0-1-15,-9-16 16,0-1-16,1-8 0,-1-18 0,9-17 16,0-17-16,17-18 15,1 18-15,17 8 0,-1 18 16,1 8-1,-18 27-15</inkml:trace>
  <inkml:trace contextRef="#ctx0" brushRef="#br0" timeOffset="18416.81">4819 4675 0,'0'0'0,"0"0"0,0 0 0,-8 0 0,8 0 16,0 0-1,0 0-15,0 0 16,0 0-16,0 0 15,8 0-15,10 0 16,8 17-16,9 18 16,-9 0-16,0-1 15,-9 1-15,-8 0 16,-1 8 46,-8-17-46,0 0-16,-8 0 0,8-18 0,-9 1 0,9 0 0,-9-9 16,1-9-16,-1-34 15,9-26-15,0-18 0,9 9 16,8 0-16,27-17 16,8-9-16,-18 43 15,-16 44-15</inkml:trace>
  <inkml:trace contextRef="#ctx0" brushRef="#br0" timeOffset="18657.84">5254 4536 0,'0'0'0,"0"0"0,0 0 16,0 0-16,0 0 15,0 0-15,0 18 16,8 16-16,1 10 15,0-1-15,-1 0 16,1-8-16,0-9 16,-1-17-16,-8-1 15,0-8 1,0-8-16,9 8 16</inkml:trace>
  <inkml:trace contextRef="#ctx0" brushRef="#br0" timeOffset="18809.65">5271 4190 0,'0'0'0,"-9"0"16,9 0-16,0 0 16,0 0-16,0 0 15,0 0-15,0 0 16,0 0-16,9 0 16</inkml:trace>
  <inkml:trace contextRef="#ctx0" brushRef="#br0" timeOffset="19285.98">5714 4588 0,'0'0'0,"0"0"0,0 0 0,0 0 16,0 0-16,9-8 0,8-1 0,0-17 0,18 0 0,-35 26 0,43-43 0,-8 0 15,-9 8 1,0 0-16,-17 1 15,0 8-15,-9 8 16,-9 1-16,0 0 16,1 17-16,-10 0 15,-8 0-15,0 26 16,0 8 0,9 1-16,-1 8 0,18 1 15,0-10 1,18-8-16,-1 0 15,18-17 1,0-1 0,17-8-16,0-8 15,-9-18 1,1-17 0,-10-1-16,-8 1 0,-17 8 15,0 18-15</inkml:trace>
  <inkml:trace contextRef="#ctx0" brushRef="#br0" timeOffset="19565.98">6157 4121 0,'0'0'0,"0"0"0,0 0 16,8 0-16,10 0 15,17 17-15,-1 0 16,10 1-16,-1-1 16,1 9-1,-1 9 16,-17-1-31,0-8 0,-17 0 16,-1 0 0,1-8-16,-9-10 0,0 1 15,0 0-15,0-9 0,-9-9 16,1-8 0,8-35-1,0-26 1,17-26-16,9 0 0,9 9 15,0 17-15,25 17 0,-25 35 0</inkml:trace>
  <inkml:trace contextRef="#ctx0" brushRef="#br0" timeOffset="28367.86">7086 6459 0,'0'0'16,"0"0"-16,0 0 0,0 0 16,0 9-16,0 17 15,9 26-15,8 26 16,0 26-16,1 26 31,8-1-31,0-25 0,-9-34 31,9-36-31,0-8 0,-8-17 16</inkml:trace>
  <inkml:trace contextRef="#ctx0" brushRef="#br0" timeOffset="28861.73">7520 6754 0,'0'0'0,"0"0"0,-9-9 15,1 0-15,-1 1 16,0-1-16,1 0 15,-1 9-15,9 0 16,0 0 0,0 0-16,0 9 15,0 8-15,0 9 16,9 0-16,8 0 16,0 0-1,1-8-15,-1-10 0,9 1 16,-8-18-16,-1 1 15,18-27 1,-9-17-16,-18-9 16,-16-17-16,-10 0 15,-16 9 1,-10 17-16,-17 17 0,1 27 31,-1 16-15,0 18-16,9 18 15,17-1 1,18 0-16,8 1 0,18-1 16,8-26-1</inkml:trace>
  <inkml:trace contextRef="#ctx0" brushRef="#br0" timeOffset="29487.39">7642 6390 0,'0'0'0,"0"0"0,0 0 16,0 0-16,0 0 16,0 0-16,0 0 15,17 17 1,0 9-16,1 17 15,-1 1-15,-8-1 16,0-17-16,-1 0 16,-8-9-16,0-8 15,0 0 110,0-9-125,0-9 0,9-17 0,0-17 0,-1-9 0,1 0 0,8 0 0,1 17 16,-10 18-16,1 0 0,8 17 0,1 0 0,8 17 0,0 17 0,9 10 0,-9 8 0,0-9 16,-9-17-16,-8 0 15,-1-17-15,1-1 16,-9-8-16,0-8 15,9-27 1,0-17-16,8-35 16,0 1-16,-8 25 15,0 27 1,-1 16-16,1 18 0,8 18 16,1 8-16,16 17 15,1 9-15,-9 0 16,0-9-16,0-17 15,-17-9-15,0-8 16,-1-9 0,1-9-16,0 1 15,-1-1-15</inkml:trace>
  <inkml:trace contextRef="#ctx0" brushRef="#br0" timeOffset="29752.41">8371 5567 0,'-9'0'0,"1"9"0,-1-1 16,0 10-1,9 8-15,0 34 16,18 18-16,8 35 16,9 34-16,-9-26 15,0-17 16,-9-8-31,0-10 16,-8-25-16,0-18 0,-1-17 16,1-17-1,9-18-15,-10 0 16</inkml:trace>
  <inkml:trace contextRef="#ctx0" brushRef="#br0" timeOffset="30059.51">8805 5914 0,'-8'-9'0,"8"9"16,0 0-16,0 0 16,0 0-16,0 0 15,-9 0-15,0 0 16,-17 17-16,-9 18 16,-17-1-1,0 18-15,18-8 31,-1-10-31,17-8 0,1 0 16,17 0 0,0-8-16,26-1 15,18 9 1,25-17-16,0-1 0,18 1 16,18-9-1,-1 0-15,-70-9 16</inkml:trace>
  <inkml:trace contextRef="#ctx0" brushRef="#br0" timeOffset="30743.62">7511 6398 0,'0'0'0,"0"0"0,0 0 16,0 0-16,0 0 15,0 0-15,-8 0 16,8 0-16,-9 0 15,0 0-15,1 0 16,-10 0-16,1 9 16,0 0-16,8-1 15,0 18-15,-8 18 16,0 8 0,17 0-16,17 0 31,0 0-31,1-9 0,8 0 31,0-17-15,8-8-16,36-10 0,-18-8 15</inkml:trace>
  <inkml:trace contextRef="#ctx0" brushRef="#br0" timeOffset="31888.93">13338 6537 0,'0'0'0,"0"0"0,0 0 15,0 0-15,0 0 16,0 0-16,0 0 16,0 17-16,-8 9 15,-1 44-15,0 42 16,1 53 15,-1-1-15,0-8-16,0-17 15,1-35 1,8-18 0,0-25-16,0-26 0,8-27 15,1 1 1,-9-9-16</inkml:trace>
  <inkml:trace contextRef="#ctx0" brushRef="#br0" timeOffset="32103.57">13234 7559 0,'0'0'0,"-9"0"15,1 0-15,-1 0 16,9 9-16,0 8 0,0 18 16,17-1-16,1 1 15,8-9 1,0 0-16,0 0 16,-9-17-16,1-1 15,-1 1 1,0-18-16,1-8 0,25-35 15,1-52 1,25-17 0,-26 60-1</inkml:trace>
  <inkml:trace contextRef="#ctx0" brushRef="#br0" timeOffset="33160.01">12774 5273 0,'0'0'0,"0"0"0,0 0 16,-9 8-16,0 18 15,1 26-15,-1 43 16,0 18-1,1-9-15,8-9 16,0-34 15,0-18-31,17-8 16,0-18-16,1-8 16,-10-1-1</inkml:trace>
  <inkml:trace contextRef="#ctx0" brushRef="#br0" timeOffset="33491.26">13269 5498 0,'0'0'0,"0"0"0,0 0 15,-9 0-15,-8 0 16,-1 8 0,10 10-16,-1 8 15,0 17-15,9 0 16,0-17-16,9 0 15,8-17-15,1 0 16,-1-18 0,18 0-16,0-17 15,-1-17-15,-8 0 16,-8-18-16,-10-17 16,-8 9-16,-8 17 15,-10 17-15,-8 9 16,0 9-16,0 17 15,9 26-15,8 9 16,0-18 0</inkml:trace>
  <inkml:trace contextRef="#ctx0" brushRef="#br0" timeOffset="34079.07">13772 5411 0,'0'0'0,"0"0"16,0 0-16,0 0 15,-8 18-15,-1-1 16,0 17-16,-8 10 15,0 8 1,-1-9-16,1-17 16,8-9-1,9-8-15,0-9 0,0-9 32,0 1-17,9-10-15,8-25 16,18-18-1,-9 9-15,0 9 0,-9 17 16,1 9 0,-1 17-16,1 0 15,-1 0 1,0 17-16,-8 1 0,0-1 16,-1-9-1,1 1-15,0 0 16,-1-1-16,-8-8 15,9-8-15,8-1 0,1-8 0,-9 0 16,-1 8 0,1 0-1,0 9 1,-1 0-16,1 0 16,8 18-1,1-1 1,-1 0-16,0 0 15,-8-8-15,8 0 0,1-1 0,-1 1 16,-8-9-16</inkml:trace>
  <inkml:trace contextRef="#ctx0" brushRef="#br0" timeOffset="34353.19">14337 5056 0,'0'0'16,"-9"-9"-16,1-8 0,8-18 0,0 18 15,0 0 1,0 17-16,0 0 15,0 0-15,0 17 16,8 35-16,1 35 16,0 17-16,-1 0 15,-8-9 17,0-9-17,9-16-15,0-27 16,-9-17-1,0-17-15,26-9 0,0-9 16,0-8-16,-18 8 16</inkml:trace>
  <inkml:trace contextRef="#ctx0" brushRef="#br0" timeOffset="34646.73">14710 5039 0,'0'0'0,"0"0"16,0 0-16,0 0 15,9 0-15,0 0 16,-1 0-16,-8 0 15,0 0-15,-8 17 16,-1 0-16,-17 18 16,-9 0-16,-17 8 15,0 0 1,17-17 0,18 0-16,0 0 15,8-8 1,9-1-16,0 0 15,17 1-15,18 8 0,0-9 16,17 0 0,0-8-1,17-1-15,18 1 16,-52 0 0</inkml:trace>
  <inkml:trace contextRef="#ctx0" brushRef="#br0" timeOffset="34874.37">15032 5351 0,'0'0'0,"0"0"0,0 0 16,8-9-16,10 0 15,-1 1-15,26-18 16,18-9-16,17 0 15,9 1 17,-17 16-32,-36 10 0</inkml:trace>
  <inkml:trace contextRef="#ctx0" brushRef="#br0" timeOffset="35310.21">16022 4684 0,'0'0'0,"-9"0"0,0 8 15,0 10-15,1 16 16,-18 18-16,0 0 16,8 9-16,10-9 125,8 0-125,0 8 15,0-60-15,0 52 0,8-8 0,10-18 0,-1 0 0,18 0 0,8 0 0,18-18 0,8-16 0,-8-1 16,0-17-16,-18 9 0,1-1 0,-18 1 0,-17 8 0</inkml:trace>
  <inkml:trace contextRef="#ctx0" brushRef="#br0" timeOffset="35493.9">16195 4900 0,'0'0'0,"0"9"15,-8 26-15,-1 34 16,0 26-16,0 0 15,1-8-15,-1-9 16,0-9-16,9-17 16,-8-9-1,8-25-15</inkml:trace>
  <inkml:trace contextRef="#ctx0" brushRef="#br0" timeOffset="35683.42">16482 5454 0,'0'0'0,"0"0"16,0 0 0,0 0-16,0 0 0,0 9 15,0-9-15,0 0 16,0 0 0,0 0-16</inkml:trace>
  <inkml:trace contextRef="#ctx0" brushRef="#br0" timeOffset="36071.81">16569 4701 0,'0'0'0,"0"0"0,0 0 0,0 0 16,8 0-16,10 0 15,16 9-15,1-1 16,0 10-16,8-1 16,-8 0-1,0 9-15,-9 0 32,-9 0-17,-8 9-15,0 0 31,-18-1-15,-17 9-16,0 9 16,-18 0-16,10 0 0,8-8 15,8-18-15,10-9 16,8 0 0,0-8-16,0 0 15,17-1-15,0 1 0,18 0 0,0-18 0,8 0 16,9-8-16,18-18 15,-18 18-15</inkml:trace>
  <inkml:trace contextRef="#ctx0" brushRef="#br0" timeOffset="36331.05">17289 4606 0,'-8'0'0,"-1"0"15,9 0-15,-9 34 16,1 27-16,-10 34 16,18 18-1,-8 17-15,8-9 0,-9-17 32,9-17-32,0-35 15,0-9-15,0-17 16,9-18-16,8 1 15,-8 0 1</inkml:trace>
  <inkml:trace contextRef="#ctx0" brushRef="#br0" timeOffset="36664.22">17845 4649 0,'0'0'0,"0"0"15,0 0-15,0 0 16,0 0-1,0 9-15,-9 8 16,-8 9-16,-9 9 16,-26 17-16,-9-9 15,0 0 110,-8 1-125,17-10 0,17-8 16,0 0-16,18-9 0,8 1 0,9-1 0,0 0 0,18 1 0,25 16 16,9 1-16,9 0 0,0-9 0,0 0 0,-61-26 0,95 34 15,-26-8-15</inkml:trace>
  <inkml:trace contextRef="#ctx0" brushRef="#br0" timeOffset="85626.15">21049 6961 0,'0'0'0,"0"0"16,0 0-16,0 0 15,0 0-15,0 0 16,0 0 0,0 0-16,0 0 15,0 0-15,0 0 16,0 0-16,0 0 15,0 9-15,0 8 16,9 1-16,0 8 16,-1 8-16,1 18 15,9 0-15,8 26 297,8 9-297,-16-9 16,-1-9-16,0 0 0,9 9 0,1 9 0,7 8 0,1-8 0,0 8 0,-9-8 0,9 8 15,-1-8-15,1 8 0,0-17 0,-1 8 0,1 10 0,-9-1 0,-8-17 16,8 0-16,0-18 0,0 1 0,-9 0 0,1-9 16,-1-9-16,-8-8 0,-1-9 0,1-18 0,0 1 0,-1-9 0,1 0 0</inkml:trace>
  <inkml:trace contextRef="#ctx0" brushRef="#br0" timeOffset="86485.14">21484 8927 0,'0'0'0,"0"0"15,-9 0-15,9 0 16,0 0-16,0 0 15,0 0-15,0 0 16,0 0-16,0 0 16,0 0-16,0 0 15,17 18-15,1-1 16,8 9-16,8 9 16,19-1-1,-10 10-15,9-1 31,-8 0-31,-10-17 16,-8 0 0,0 0-16,-8-17 15,-1 0-15,-8-1 0,-1 1 16,1-1-16,0 1 0,-1 0 16,1-18-16,9-8 15,-1-52 1,0-79-16,-8-60 15,-9-34-15,-9-191 16</inkml:trace>
  <inkml:trace contextRef="#ctx0" brushRef="#br0" timeOffset="104068.23">20259 5991 0,'-8'0'0,"8"0"0,0 0 0,-9 0 15,0 18-15,-17-1 16,0 18 0,-17 8-16,-1 18 15,9 25 17,1 10-32,8 7 0,8-7 15,18-10 1,0-25-16,18 0 15,8-18 1,0-8 0,17-9-16,9-18 15,9-8 1,9-17-16,8-18 0,9-34 16,-9-9-16,-9-9 15,-8 1-15,-18-10 31,-17 1-31,-26 9 16,-8 16-16,-10 27 16,-8 8-16,0 18 15,-8 8-15,-1 9 0,9 0 16,8 18 0,10 25-1,8 0-15,0-17 16</inkml:trace>
  <inkml:trace contextRef="#ctx0" brushRef="#br0" timeOffset="104254.39">20363 6381 0,'0'0'0,"0"0"15,0 0-15,9 9 16,17 17-16,18 26 16,16 17-16,10-8 15,-1-9 1,1 8-16,-9-16 15,-1-18 1,-8 0-16,-26-18 16,-8 1-1</inkml:trace>
  <inkml:trace contextRef="#ctx0" brushRef="#br0" timeOffset="104971.45">21023 6000 0,'0'0'0,"0"9"0,0 8 15,18 35-15,-1 26 16,9 26-16,-8 9 47,8-1-47,-9-25 16,9-35-1,-9-9 1,-8-17-1,0-9-15</inkml:trace>
  <inkml:trace contextRef="#ctx0" brushRef="#br0" timeOffset="105248.52">20980 5948 0,'0'0'0,"0"0"0,0 0 0,17 0 15,1 0-15,16 0 16,27 9-1,9 8-15,8 0 16,-17 1-16,-18 8 16,0 8-16,-8 10 15,-9-1-15,-17 9 16,-9 0-16,-17 9 16,-9-1-16,-9 1 15,0-18-15,-8-17 16,8 0-1,9-17 1,17-1-16,9-8 0</inkml:trace>
  <inkml:trace contextRef="#ctx0" brushRef="#br0" timeOffset="105620.01">21848 5922 0,'0'0'0,"-8"0"0,-10 0 15,1 9-15,8 8 16,9 9-16,0 26 16,18 0-16,-1-9 15,18 1 1,-1-10-16,1-8 15,17-17-15,0-9 16,0-17 0,1-9-16,-10-18 15,-17-16-15,-9-1 16,-25-8-16,-18-9 16,-18 9-16,-8 25 15,0 18-15,0 9 16,17 17-1,9 0 1,26 9-16,0-1 0</inkml:trace>
  <inkml:trace contextRef="#ctx0" brushRef="#br0" timeOffset="105883.46">22031 5827 0,'0'0'0,"0"0"16,17-9-16,9 1 0,18-18 15,25-9-15,27-8 110,-10 8-110,-7 0 0,-19 9 0,-8 9 0,-8 0 0,-18 8 0,0 9 15,-17 0-15</inkml:trace>
  <inkml:trace contextRef="#ctx0" brushRef="#br0" timeOffset="106051.43">22560 5818 0,'0'0'0,"0"0"16,0 18-16,0 8 15,9 8 1,0 18-16,-1-9 0,1-8 16,0-9-1,0 0-15,8-17 47,-8-9-47</inkml:trace>
  <inkml:trace contextRef="#ctx0" brushRef="#br0" timeOffset="106209.37">23038 5489 0,'0'0'0,"0"0"0,0 0 16,0 9-16,0-1 16,17 1-16,1 0 15</inkml:trace>
  <inkml:trace contextRef="#ctx0" brushRef="#br0" timeOffset="106347.85">23142 5931 0,'0'0'0,"0"0"0,0 0 0,9 0 0,0 0 0</inkml:trace>
  <inkml:trace contextRef="#ctx0" brushRef="#br0" timeOffset="107289.56">24141 5151 0,'0'0'0,"-9"0"0,0 0 16,1 0 0,-10 0-16,-8-8 0,0 8 15,-17 0 1,-1 0-16,1 8 15,-18 18 1,1 18-16,7 8 0,10 8 31,17 1-15,9-1-16,17-8 16,17-8-16,0-18 0,9-9 15,9-8-15,9-18 16,8-17-1,0-17-15,0-9 16,-9 9 0,-17 8-16,-8 0 15,-10 18-15,1 17 16,-9 0 0,-9 26-1,1 43-15,-1 70 0,0 43 16,9-1-1,0-25-15,18-43 16,-1-26-16,0-27 0,1-25 16,-1-9-16,0-18 0,1-16 0,17-27 15,-1-25-15,1-36 16,-26-8-16,-18 0 16,-8 26-16,-1 35 15,1 9-15,0 16 16,8 1-1,0 8-15,9 1 0,0-1 16,0 0 0,18-17-1,8-8-15,26-18 16,-18 26-16</inkml:trace>
  <inkml:trace contextRef="#ctx0" brushRef="#br0" timeOffset="107756.36">24497 5073 0,'0'0'0,"-9"0"0,1 0 15,8 18 1,0 25-16,0 9 0,0 17 16,8-8-1,10 0 1,-1-18-16,0-17 0,-8-9 31,0-8-15,8-1-16,0-16 15,-8-1 1,8-34-16,10-18 0,7-8 16,-8-18-1,-17 27-15,0 16 0,-9 18 16,0 18-16,0 8 16,0 8-16,0 27 15,17 34-15,0 9 16,1-8-16,-1-18 15,1-9 1,16-9-16,1-16 16,-18-10-16</inkml:trace>
  <inkml:trace contextRef="#ctx0" brushRef="#br0" timeOffset="108174.23">25096 5047 0,'0'0'0,"0"0"0,-9 0 16,1 0-16,-1 0 16,0 0-16,-8 18 15,-9 16-15,9 10 16,-1-1 0,18-8-16,0-9 0,0 0 15,9-18-15,0 1 16,-1-9-1,10-9-15,-1-8 16,0-9-16,9-9 16,-8 1-16,-10 8 15,1 8-15,0 18 16,-9 0-16,0 0 16,8 0-16,10 0 15,-1 9 1,1 0-16,-1-1 15,0 1-15,1-9 16,8-9-16,0 1 16,-9 8-16</inkml:trace>
  <inkml:trace contextRef="#ctx0" brushRef="#br0" timeOffset="108491.39">25461 5004 0,'0'0'0,"0"0"0,0 0 16,0 0-16,0 0 16,0 17-16,0 1 15,0-1 1,0 0-16,0-8 16,0 0-16,0-1 0,0 1 15,0-9 1,0 0-16,0-9 15,0-8-15,8-18 16,1 1-16,0 16 16,0 1-16,-1 8 15,10 9 1,-1 0-16,0 0 16,1 18-16,-1-1 15,26 0-15,1-8 16,-18 0-16</inkml:trace>
  <inkml:trace contextRef="#ctx0" brushRef="#br0" timeOffset="108775.04">25487 4675 0,'0'0'0,"0"0"15,0 0-15,0 0 16,0 0-16,0 0 16,26-9-16,17 1 15,27-10-15,17-8 16,-1-8 15,-7-10-15,25 10-16,-43 16 15</inkml:trace>
  <inkml:trace contextRef="#ctx0" brushRef="#br0" timeOffset="109010.81">25600 4294 0,'0'0'0,"0"0"15,17 17-15,0 18 16,1 26 0,17 25-16,8 27 46,0-1-46,-8-8 0,-9-17 0,-8-27 0,-1-16 16,0-1-16,1-17 16,-10-17-1</inkml:trace>
  <inkml:trace contextRef="#ctx0" brushRef="#br0" timeOffset="109442.83">26208 4580 0,'-9'0'0,"9"0"16,0 0-16,-9 0 16,1 17-16,-1 9 15,9 17-15,0 1 16,0-1-16,0-8 16,0-9-1,0-18-15,9 1 16,-1 0-16,10-18 15,-1-8-15,9-18 16,0-17-16,0-26 16,0 0-16,-17 17 15,0 27-15,-1 8 16,1 26-16,-9 0 16,0 0-16,9 17 15,8 9 1,0 0-16,1 0 15,-1 0-15,0 0 16,9-9 15,1-8-31,7 0 16,10-18 0,-27 9-1</inkml:trace>
  <inkml:trace contextRef="#ctx0" brushRef="#br0" timeOffset="109882.75">26815 4294 0,'0'0'0,"-8"0"0,-1 17 0,9 18 0,-9 0 15,9-1 1,-8 10-16,-1-1 16,9-9-16,0-8 15,0-8 1,0-10-16,0 1 0,0 0 15,0-9 1,0-9 0,0-8-16,0-18 15,0-17-15,9 9 16,-1 8 0,1 18-16,0 0 15,-1 17-15,-8 0 16,9 0-1,0 17-15,0 0 16,-1 1-16,1-1 16,0-8-1,-1-1 1,-8 1-16,0-9 16,9 0-16,0-17 0,25-18 0,10-26 15,8 1-15,-26 25 16,0 9-16,0 17 0,-9 9 0,1 9 15,8 17-15,0 9 16,0-1-16,0 10 16,-9-18-1</inkml:trace>
  <inkml:trace contextRef="#ctx0" brushRef="#br0" timeOffset="110562.85">28135 3774 0,'0'0'0,"-17"0"16,-18 0-16,-8 18 15,-9 8-15,8 17 0,-8 18 32,18 8-17,-1 9-15,17-9 32,18 0-32,0-17 0,9-8 15,8-18-15,10-9 16,7-17-16,10-17 15,16-27 1,10-25-16,-1-35 0,1-43 0,8-18 0,-35 27 16,-25 34-1,-10 35-15,-8 17 16,0 26 0,0 17-1,-8 9-15,-1 9 16,-17 25-16,0 44 15,0 43 1,9 18-16,8-18 16,9-17-16,0-9 15,17-25 1,1-18 0,42 0-16,-16-18 15</inkml:trace>
  <inkml:trace contextRef="#ctx0" brushRef="#br0" timeOffset="110909.64">28596 4103 0,'0'0'0,"0"0"0,0 0 0,0 0 16,0 18-1,0-1-15,8 0 16,10 1-16,-1-10 15,9 1-15,0 0 16,0-18-16,9 0 16,-9-8-16,0-9 15,0-17-15,-17-9 16,-18 8-16,-8 10 16,-9-1-1,0 18-15,-18 0 16,9 17-16,18 0 15,0 0-15,17 8 16,0 1-16</inkml:trace>
  <inkml:trace contextRef="#ctx0" brushRef="#br0" timeOffset="111084.82">28691 3748 0,'0'0'0,"0"0"0,0 0 16,18 0-16,-1-8 16,26-1-1,27-17-15,8 0 16,0 0 15,18-17-31,-10-1 0,-16 1 0,-27 17 16</inkml:trace>
  <inkml:trace contextRef="#ctx0" brushRef="#br0" timeOffset="111346.48">29099 3333 0,'0'0'0,"0"0"0,0 0 0,0 0 0,-8 17 15,-1 26-15,0 35 16,1 26 0,-1 9-1,9 8 1,0-17-16,17-18 16,1-25-1,8 0-15,17-9 16,9-18-16,18-25 15,-27-9-15</inkml:trace>
  <inkml:trace contextRef="#ctx0" brushRef="#br1" timeOffset="172004.66">17889 9967 0,'0'0'0,"0"0"0,0 0 16,0 0-16,0 0 15,8 0-15,10 0 16,-10 0-16,10 0 15,8 0-15,8 0 16,10 0-16,8 0 16,0 0-16,9 0 31,0 0-31,-9 0 0,-52 0 0,69 0 16,9 8-16,-8-8 15,8 0-15,-9 0 16,10 9-16,-10-9 15,18 0-15,0 0 16,-9 0-16,0 0 16,-8 0-1,8 0-15,0 9 16,0-1-16,0 1 16,0 0-16,9-9 15,0 0-15,8 0 16,1 0-16,-9 0 15,0-9-15,8 9 16,1 0-16,-1 0 16,-8 0-1,0 0-15,8 0 16,1 0-16,-1 0 16,1 0-16,0-9 15,8 1-15,-9-1 16,1 0-16,8 1 15,0-1-15,-8 0 16,-1 9-16,1 0 16,8 0-1,-9 0-15,1 0 16,0 0-16,-1 0 16,1 0-16,-1 0 15,1 0-15,-1-8 16,-8 8-16,8 0 15,1 0 1,0 0-16,-18 8 16,9 1-16,-1 0 15,10-9-15,-9 8 16,0-8-16,-1 0 16,10 0-16,-1 0 15,1 0-15,-9 0 16,0 0-1,8 0-15,1 0 16,-1 0-16,-8 9 16,0 0-16,8-9 15,1 0-15,-1 0 16,-8 0-16,0-9 16,9 0-16,-1 1 15,-8 8 1,0-9-16,17 9 15,-8-9-15,-1 9 16,-8 0-16,0 0 16,17 0-16,0 0 15,-8-8-15,-1-1 16,9 0-16,9 1 16,-17-1-16,8 0 15,0 1 1,9-1-16,-9 9 15,1 0-15,-10 0 16,9 0-16,0 0 16,-8 0-16,0-9 15,8 1 1,9-1-16,-18 9 0,18 0 16,-9 0-16,-8 0 15,-1 0 1,1 0-16,8 0 15,0-9-15,9 9 16,-17-8-16,16-1 16,10 0-16,-9 1 15,-9-10-15,18 10 16,8-1-16,-17 0 16,17-16-1,-8-1-15,-18 17 16,9 0-16,8 1 15,1 8-15,0 0 16,-10-9-16,10 9 16,0 0-16,-10 9 15,1-1-15,9 1 16,8-9 0,-34 9-16,-1-1 15,9 1-15,9 0 16,-35-1-16,1 1 15,-19-1-15,-16 1 16,-18-9-16,-17 0 16</inkml:trace>
  <inkml:trace contextRef="#ctx0" brushRef="#br1" timeOffset="173327.88">17359 9516 0,'0'-8'0,"0"-1"16,0 0-16,0 1 16,0-1-16,0 0 15,0 1 1,0 8-16,0 0 15,0 0-15,0 0 16,0 0-16,-9 34 16,-17 44-16,-17 52 15,-1 43 1,10-8-16,-1-44 16,9-17-16,8-35 15,1-17-15,8-26 16,9-8-16,0-10 15,9-16 1,17-10-16,26-51 0,0-43 16,-26 60-16,96-511 15,-122 563 1,0-9-16,0 0 16,0 1-16,0-10 15,0 10-15,0-1 16,9 9-16,-1 0 15,10 0-15,8 26 16,26 43-16,-9 18 16,-8 17-16,8 8 15,-8 1 1,-9-26-16,-8-27 16,-10 1-16,1-18 15,0-17-15,-1-17 16,1-1-16</inkml:trace>
  <inkml:trace contextRef="#ctx0" brushRef="#br1" timeOffset="173523.48">17176 10027 0,'0'0'0,"0"0"0,0 0 16,0 0-16,18-8 15,25-1-15,18 0 16,9-8-16,8-9 31,26 9-31,-43 17 0</inkml:trace>
  <inkml:trace contextRef="#ctx0" brushRef="#br1" timeOffset="174576.26">32616 9239 0,'0'0'0,"0"0"0,0 0 16,0 0-16,0 0 15,-8 18-15,-10 8 16,-8 34-16,-17 44 16,-27 26 15,9 17-31,-8 9 0,-1-17 16,10-18-16,16-26 0,27-43 15,17-26-15,9-17 16</inkml:trace>
  <inkml:trace contextRef="#ctx0" brushRef="#br1" timeOffset="174838.65">32946 9205 0,'0'0'0,"0"8"0,9 18 0,-9 18 16,9 16-16,8 18 16,0 35 15,9 8-31,0 9 0,0-9 16,0 0-16,1-25 0,-1-18 15,-9-18-15,-8-34 16,-1-9-16</inkml:trace>
  <inkml:trace contextRef="#ctx0" brushRef="#br1" timeOffset="175137.84">32321 9871 0,'0'0'0,"0"0"0,0 0 16,9 0-16,8 0 15,9-8-15,35-1 16,8 0-1,9-8-15,27-9 16,-10-9-16,9 1 16,-8-9-16,-61 25 15</inkml:trace>
  <inkml:trace contextRef="#ctx0" brushRef="#br1" timeOffset="175412.53">33415 9127 0,'0'17'0,"-9"78"0,-8 156 32</inkml:trace>
  <inkml:trace contextRef="#ctx0" brushRef="#br1" timeOffset="176836.74">19148 14029 0,'0'0'0,"0"0"15,0 0-15,0 0 16,0 0-16,0-9 16,0 0-16,8 1 15,1-1-15,-9 0 16,0-25-16,0-10 16,0 10-16,0 8 15,0 8 1,0 1-16,0 8 15,0 1-15,-9 8 16,1 0-16,-18 26 16,-9 43-16,-9 52 15,-8 35-15,9 26 32,17-26-32,9-52 0,17-18 15,17-34-15,0-26 16,1-17-16</inkml:trace>
  <inkml:trace contextRef="#ctx0" brushRef="#br1" timeOffset="177058.72">19313 13431 0,'0'0'0,"0"9"16,17 17-16,18 52 15,8 51-15,9 19 32,9 34-32,0-18 0,-9-34 15,-17-9-15,8-25 16,-17-27-16,0-17 16,-17-18-16,0-16 15</inkml:trace>
  <inkml:trace contextRef="#ctx0" brushRef="#br1" timeOffset="177284.47">19113 14453 0,'-9'0'0,"1"0"0,-1 0 16,0 0-1,1 0-15,8 0 0,0 0 16,8 0-16,18-9 16,26-17-1,35-8-15,17-10 16,-34 18 0</inkml:trace>
  <inkml:trace contextRef="#ctx0" brushRef="#br1" timeOffset="178360.72">30827 12911 0,'0'0'15,"0"0"-15,0 0 16,0 0-16,0 18 16,-8 8-16,-10 17 0,-16 35 15,-19 34 1,-7 27-16,-1 8 16,9-8-1,17-27-15,0-25 16,18-18-16,0-34 0,17-9 15,0-17-15,0-9 16,0 0-16</inkml:trace>
  <inkml:trace contextRef="#ctx0" brushRef="#br1" timeOffset="178607.88">30853 12937 0,'0'0'0,"0"0"0,0 0 15,18 18-15,-1 8 16,9 8 0,-8 10-16,16 33 15,10 19 1,-10 8-16,10 0 0,-9 17 16,-9-17-16,0-9 15,-9-17-15,-8-17 16,-1-18-1,10-8-15,-10-18 0</inkml:trace>
  <inkml:trace contextRef="#ctx0" brushRef="#br1" timeOffset="178818.92">30767 13388 0,'0'0'0,"0"0"0,0 0 0,17 0 15,9 8-15,9 1 16,-1 0-16,19-9 16,16 0-16,-17 0 31</inkml:trace>
  <inkml:trace contextRef="#ctx0" brushRef="#br1" timeOffset="179114.86">31583 12539 0,'0'0'0,"0"0"15,0 0-15,0 0 16,-9 17-16,-26 35 15,-25 43-15,-1 18 16,43-61 0</inkml:trace>
  <inkml:trace contextRef="#ctx0" brushRef="#br1" timeOffset="191357.93">23246 13570 0,'0'0'0,"0"0"0,0 0 16,0 0-16,-8 17 16,-1 9-16,0 43 15,1 44-15,8 43 32,0-1-32,0-16 0,0-9 0,0-17 15,8-44 1,-8-17-16,9-9 15,-9-17-15,0-17 16</inkml:trace>
  <inkml:trace contextRef="#ctx0" brushRef="#br1" timeOffset="191617.77">23055 14392 0,'0'0'0,"0"0"0,0 0 16,0 0-16,0 18 16,0 8-16,9 26 15,0 8-15,8-17 16,0-8-16,-8-9 16,9-9-1,-10-8-15,10-18 16,16-25-16,18-35 15,18-44-15,17-17 16,-44 69-16</inkml:trace>
  <inkml:trace contextRef="#ctx0" brushRef="#br1" timeOffset="192518.3">22413 15284 0,'0'0'0,"0"0"0,0-8 15,0-1-15,0 0 16,-9 1-16,0-1 16,1 0-16,-1-8 15,0 8 1,-8 9-16,-9 0 16,0 0-16,-9 18 15,0 16-15,1 1 16,-1 17-16,18 17 31,-1-8-31,10-9 0,8-18 0,0-8 16,8-8-1,10-10-15,-1-8 16,9-17-16,9-18 16,8-25-16,1 8 15,-18 0-15,0 17 16,-18 18-16,1 0 15,0 17 1,-9 0-16,-9 34 16,0 27-16,1 43 15,-1 52-15,9 0 16,0-26-16,0-27 16,9-16-16,-1-35 15,1-17-15,0-27 16,8 1-16,0-18 15,10-17 1,7-17-16,-8-26 16,-8-1-16,-10 1 15,1 0-15,0 17 16,-18 17-16,0 1 16,-8 8-16,0 8 15,8 10-15,0-1 16,1 0-1,8 1-15,0-1 16,0-8-16,8-9 16,36-35-16,-1 18 15</inkml:trace>
  <inkml:trace contextRef="#ctx0" brushRef="#br1" timeOffset="193001.66">22734 15293 0,'-9'-9'0,"-8"1"0,8 8 16,1 0-1,8 0-15,0 0 16,0 8-16,0 10 16,0 25-16,8 9 15,10 0-15,-10-9 16,10-17-16,-10 0 16,1-17-1,0-1-15,0-16 16,8-9-16,0-18 15,9-17-15,-17-9 16,0 1-16,-1-10 16,1 27-16,-9 17 15,0 9-15,0 17 16,0 0-16,9 17 16,8 18-16,0 17 15,9 17 1,1-8-16,-1-9 15,0-26-15,8-18 16,1-16-16,-18 8 16</inkml:trace>
  <inkml:trace contextRef="#ctx0" brushRef="#br1" timeOffset="193467.65">23003 14877 0,'0'0'0,"0"0"0,0 0 15,0 0 1,0 0-16,0 9 16,18 17-16,8 35 15,8 17-15,1-1 16,-9 1-1,0 0-15,-8-17 16,-10-18-16,1-17 0,0-8 16,-9-10-16,0-8 15,0-8 1,0-10-16,8-8 16,10-8-16,-1 8 15,0 8-15,1 1 16,8 17-16,-9 0 15,1 0-15,-10 9 16,1 8 0,0 0-16,-18 9 15,0 26-15,1-8 16,-10-18-16,1 0 16,8 0-16,9-18 15,0-8-15,0-8 16,0-18-16,0 17 15</inkml:trace>
  <inkml:trace contextRef="#ctx0" brushRef="#br1" timeOffset="193659.79">23707 14955 0,'0'0'0,"0"0"0,0 9 15,0 17-15,8 17 16,1 0-16,0 1 15,-9-10 1,0-8-16,0-17 16,0 0-16</inkml:trace>
  <inkml:trace contextRef="#ctx0" brushRef="#br1" timeOffset="193771.89">23724 14609 0,'0'0'0,"0"0"16,0 0-16,0 0 16,0 0-16,9 0 15</inkml:trace>
  <inkml:trace contextRef="#ctx0" brushRef="#br1" timeOffset="194008.93">23906 14955 0,'0'0'0,"0"0"0,0 0 0,0 0 0,0-8 16,18-1-16,8-17 15,9 0-15,8 0 16,0 0-16,1 9 16,-27 8-16</inkml:trace>
  <inkml:trace contextRef="#ctx0" brushRef="#br1" timeOffset="194251.47">24167 14462 0,'0'0'0,"0"0"0,-9 0 16,1 17-16,-1 18 15,-9 25 1,1 18-16,0 9 16,8 25-16,9 1 15,17-18-15,1-8 16,-1-35-16,18-9 15,8-8-15,27-27 16,34-51-16,-52 8 16</inkml:trace>
  <inkml:trace contextRef="#ctx0" brushRef="#br1" timeOffset="195089.64">24783 14583 0,'0'0'0,"0"0"0,0 0 16,9 26-16,9 17 16,8 44-16,8 34 31,10 9-31,-1-26 0,-17-52 15</inkml:trace>
  <inkml:trace contextRef="#ctx0" brushRef="#br1" timeOffset="196100.69">27232 13561 0,'-8'0'0,"-1"0"15,0 0-15,9 0 16,0 0-16,0 0 15,0 17-15,-8 9 16,8 35 0,0 43-16,0 52 31,8 0-31,1-18 0,0-25 16,-1-18-16,1-8 0,0-35 15,-1-9-15,1-9 16,0-16-16,-9-10 15</inkml:trace>
  <inkml:trace contextRef="#ctx0" brushRef="#br1" timeOffset="196321.57">27198 14401 0,'-9'0'0,"9"0"0,0 0 16,0 17-1,0 9-15,17 18 16,9 16-16,0-17 16,-8 1-16,-1-10 15,-8-8-15,-1-17 16,1 0-16,17-27 16,18-42-16,42-70 15,166-191-15</inkml:trace>
  <inkml:trace contextRef="#ctx0" brushRef="#br1" timeOffset="197271.65">27284 15250 0,'0'0'0,"-8"-9"0,-1 0 16,0-8-16,1 0 15,-1-9-15,-17 8 16,-9 1-16,-8 17 15,-1 17-15,1 9 16,-18 18 0,9 8-16,0 17 15,17 9-15,9-9 16,9-17-16,17-9 16,0-17-16,17 0 15,1-17-15,8-9 16,17-17-16,18-9 15,-18-9-15,-17 18 16,-8 17 0,-10 0-16,1 34 15,0 53-15,-9 52 16,-9 17-16,9-9 16,0-9-16,0-34 15,9-34-15,8-18 16,0-27-16,9-16 15,0-9-15,9-26 16,9-26 0,-1-17-16,-26-18 15,-8-17-15,-18 9 16,-17 26-16,-17 8 16,8 18-16,0 17 15,18 9 1,0 8-16,-1 0 0,10 1 15,8-1 1,0 0-16,17-17 16,26-8-16,1-10 15,-18 18-15</inkml:trace>
  <inkml:trace contextRef="#ctx0" brushRef="#br1" timeOffset="197751.44">27397 15328 0,'0'0'0,"0"0"16,0 0-16,0 0 16,0 0-16,0 26 15,0 17-15,9 18 16,0-9-16,-1-9 16,1 0-16,0-17 31,-1-17-31,1-1 0,8-8 15,1-8-15,-1-18 16,9-18-16,-8 1 16,-1-9-16,-8 18 15,-1 8-15,1 8 16,-9 18-16,0 0 16,0 0-16,9 18 15,8 16 1,0 10-16,1-10 15,-1-8-15,1 0 16,8-9-16,-18-8 16</inkml:trace>
  <inkml:trace contextRef="#ctx0" brushRef="#br1" timeOffset="198124.41">27771 14973 0,'0'0'0,"0"0"16,0 8-16,0 18 16,17 26-16,0 17 15,-8 1-15,0 16 32,-1-8-32,1-8 0,0-27 15,0-17-15,-9 0 16,0-17-16,0-1 15,0-16 1,17-1-16,0-17 0,1 0 16,-1 0-16,9 9 15,0-1 1,0 18-16,-17 0 16,-1 18-16,1 16 15,-18 10-15,1 7 16,-10-7-1,1-1-15,0-17 16,-1 0-16,1-17 16,8-1-16</inkml:trace>
  <inkml:trace contextRef="#ctx0" brushRef="#br1" timeOffset="198289.82">28292 15267 0,'0'0'0,"0"9"0,0 8 16,8 26-16,1 18 16,0-9-16,-9-9 15,-9-8 1,9-26-16</inkml:trace>
  <inkml:trace contextRef="#ctx0" brushRef="#br1" timeOffset="198431.74">28318 14825 0,'0'0'0,"0"0"0,0 0 16,26 9-16,-9 0 16</inkml:trace>
  <inkml:trace contextRef="#ctx0" brushRef="#br1" timeOffset="198652.49">28422 15284 0,'0'0'0,"0"0"0,0 0 0,17-8 16,18-1-16,8-17 15,1-17 1,8-1-16,17-8 16,10 9-16,-36 17 15,-26 18-15</inkml:trace>
  <inkml:trace contextRef="#ctx0" brushRef="#br1" timeOffset="198881.52">28622 14886 0,'0'0'0,"0"0"0,0 0 15,0 17-15,0 18 16,0 34-16,0 18 16,0 8-1,8 18-15,1-9 16,8-26-16,1-18 15,-1-17-15,1-17 16,25-8-16,35-18 16,-43-9-16</inkml:trace>
  <inkml:trace contextRef="#ctx0" brushRef="#br1" timeOffset="199220.87">28926 14834 0,'0'0'0,"0"0"15,0 0-15,0 0 16,0 0-16,17 0 16,18 0-1,-1 0-15,1 9 16,9-1-16,-10 10 15,-8-1-15,-8 9 16,-10 26 0,-16 17-1,-1 0-15,-8 1 0,-1-10 0,1-16 16,8-18 0,9 0-16,0-18 15,0 1-15,18-9 16,25-17-16,44-27 15,-26 18-15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3:56:55.7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27779 2285 0,'0'0'0,"0"0"16,0 0-16,0-9 15,0 0-15,0 9 16,0 0-1,0 0-15,0 0 16,0 18-16,9-1 16,-9 18-16,0 25 15,0 10 1,-9 16-16,1 9 16,-1 18-16,9 8 15,-9 9-15,1 35 16,-1 8-16,0 26 15,9 0-15,0-25 16,0 7 0,0 19-16,0 16 15,9-17-15,0-60 0,-9-9 16,0-18 0,-9-16-16,9-18 15,-9-26-15,1-9 16,8-17-16,0-17 15,0-1-15,0-8 16</inkml:trace>
  <inkml:trace contextRef="#ctx0" brushRef="#br0" timeOffset="490.27">27363 4995 0,'0'0'0,"0"0"0,0 0 0,0 0 16,8 9-16,10 8 15,16 18-15,1 17 16,0 0-1,0-9-15,-1 1 32,-8-18-32,0 0 0,-8-9 0,-1-8 15,0-1-15,1 1 16,-9-9-16,8-17 16,18-9-16,-1-26 15,18-26-15,35-44 16,156-181-1</inkml:trace>
  <inkml:trace contextRef="#ctx0" brushRef="#br0" timeOffset="1462.13">28370 3514 0,'0'0'0,"-9"35"16,0 34-16,-8 53 16,8 16-1,1-34-15,-1-17 0,-8-27 16,17-8-16,0-34 16,0-10-16,0-8 15</inkml:trace>
  <inkml:trace contextRef="#ctx0" brushRef="#br0" timeOffset="1919.26">28231 3350 0,'0'0'0,"0"0"16,0 0-16,0 0 15,0 0-15,0 0 16,17 0-16,9 0 15,18 0 1,25 0-16,-8 0 16,-9 9-16,-8-1 15,-18 1 1,-9 8-16,-8 1 0,-9 16 16,-18 10-16,-25 16 15,-1-8-15,-8 9 16,18-18-16,-1 0 15,17-17 1,1 9-16,17-9 16,9 0-16,17 0 15,17 9-15,9-1 16,9-8-16,-17 0 16,-1 0-16,-17 0 15,-9-9-15,-8 1 16,-9-1-16,-9 0 15,-17 9 1,-34 9-16,-27-9 16,9 0-16,17-26 15,43 0-15</inkml:trace>
  <inkml:trace contextRef="#ctx0" brushRef="#br0" timeOffset="2205.92">28083 3246 0,'0'0'0,"0"0"15,9-9-15,17 1 16,26-1-16,18-8 16,16-9-16,1 8 15,-9 1 1,-17 0-16,0 25 0,0 1 16,-35 0-16</inkml:trace>
  <inkml:trace contextRef="#ctx0" brushRef="#br0" timeOffset="2383">28491 2874 0,'0'0'0,"0"0"0,9 0 15,8 17-15,10 9 16,16 26-16,9 0 15,18 17 1,-18-26-16</inkml:trace>
  <inkml:trace contextRef="#ctx0" brushRef="#br0" timeOffset="2711.89">28813 3662 0,'0'0'0,"0"0"0,0 0 16,0 0-16,17 0 16,9-9-1,9 9-15,0 0 16,-1 0-16,1 9 16,-18-1-16</inkml:trace>
  <inkml:trace contextRef="#ctx0" brushRef="#br0" timeOffset="2870.66">28847 3852 0,'0'0'0,"0"0"15,0 0-15,9 0 0,9 0 0,16-8 0,18 8 16,35-9-16,-26 0 15</inkml:trace>
  <inkml:trace contextRef="#ctx0" brushRef="#br0" timeOffset="3129.2">29273 3774 0,'0'0'0,"0"0"0,0 0 16,17-8-16,9-1 15,18 0 1,17 1-16,25 8 15,-33 0-15</inkml:trace>
  <inkml:trace contextRef="#ctx0" brushRef="#br0" timeOffset="3430.23">29959 3592 0,'-9'0'0,"9"0"0,0 0 0,-8 0 15,-1 18 1,0 25-16,1 26 15,-10 18-15,1 0 16,8-9-16,9-35 16,9-17-16,0-9 15,-1-8-15</inkml:trace>
  <inkml:trace contextRef="#ctx0" brushRef="#br0" timeOffset="3896.69">29777 3341 0,'0'0'0,"0"0"16,0 0-16,0 0 16,17-8-16,9-1 15,17 0-15,10 9 16,7 0-16,1 0 15,-9 0 1,-8 0-16,-18 9 0,-18 0 16,1 8-16,-18 18 15,-17 8 1,-17 9-16,-1 0 16,10-9-16,-1 0 15,18-17-15,-1 0 16,18-8-16,0-1 15,18 0-15,8 9 16,17 9 0,18 0-16,-18-9 15,1 0-15,-18 0 16,-18-9-16,1 0 16,-9 1-16,-9-1 15,-17 9-15,-17 0 16,0 0-16,-18 0 15,9 0-15,17-9 16,26-8-16,9-1 16</inkml:trace>
  <inkml:trace contextRef="#ctx0" brushRef="#br0" timeOffset="4251.16">30428 4008 0,'0'0'0,"0"0"0,0 0 15,0 0-15,0 0 16,0 17-16,0 1 16,17-1-16,1 0 15,8 1-15,0-10 16,-9 1-16,9-9 15,0-9-15,-8 1 16,-1-10 0,-8-8-16,-1-17 15,-16 9-15,-1 8 16,-8 8-16,-1 1 16,1 8-16,-1 1 15,18 8-15</inkml:trace>
  <inkml:trace contextRef="#ctx0" brushRef="#br0" timeOffset="4999.51">30914 3592 0,'0'0'0,"0"0"16,0 0-1,0 0-15,0 0 0,0 0 16,0 0-16,0-8 16,0-1-1,0 0-15,26-8 16,18-9-16,-1 9 15,0 0-15,1-1 16,-1 1 0,-17 8-1,0 9-15,0 0 0,-17 0 0,0 9 16,-9 0 0,-9 8-16,-17 17 15,-9 1-15,-8 17 16,-9-9-16,17 1 15,0-18-15,18 0 16,0-9 0,8-8-16,9-1 15,0 1-15,9 8 16,25 1-16,18-1 16,18 9-16,-1-9 15,1-8-15,-1 0 16,-17-1-16,-8 1 15,-1 0-15,-17-1 16</inkml:trace>
  <inkml:trace contextRef="#ctx0" brushRef="#br0" timeOffset="5283.25">31235 2848 0,'-8'0'0,"-1"0"0,0 0 16,1 0-16,-1 8 15,-17 10-15,-9 16 16,9 1-16,0 0 15,9-9 1,-9 8 0,8 1-16,10-9 15,8-18-15</inkml:trace>
  <inkml:trace contextRef="#ctx0" brushRef="#br0" timeOffset="5433.08">31114 2926 0,'0'0'0,"0"0"0,17 17 16,9 18-16,9-1 16,17 9-16,0 1 15,-8-18 1,25 8-16,-17-8 0</inkml:trace>
  <inkml:trace contextRef="#ctx0" brushRef="#br0" timeOffset="36928.12">7086 6485 0,'0'0'0,"0"0"16,0 0-16,0 0 15,0 0-15,0 17 16,-9 9-16,9 26 16,-8 26-16,-1 35 31,0 17-31,1 0 0,-10-18 15,9-16-15,1-18 16,-1-18-16,9-17 16,0-17-16,0-8 15,9-1-15,-1-8 16</inkml:trace>
  <inkml:trace contextRef="#ctx0" brushRef="#br0" timeOffset="37294.36">7494 6866 0,'0'0'0,"0"0"15,0 0-15,0 0 16,0 0-16,0 0 16,0 0-16,0 26 15,-9 17 1,1 9-16,-1 18 15,0-10-15,9-8 32,0-17-32,0-9 0,0-17 15,0-1-15,0-8 16</inkml:trace>
  <inkml:trace contextRef="#ctx0" brushRef="#br0" timeOffset="37677.33">7572 6832 0,'0'0'0,"0"-9"16,0 9-16,0 0 16,0 0-1,0 0-15,9 0 16,8 0-16,9 9 15,18 8-15,17 0 16,8 0-16,9 1 31,9-1-31,-18 9 0,-25-9 16,-18 1-16,0-1 16,-9 18-16,-17 8 15,-17 18-15,-35 17 16,-18 17-16,-16 9 15,7-26-15,10-18 16,17-16-16,17-18 16,9-18-16,9 1 15,17 0 1</inkml:trace>
  <inkml:trace contextRef="#ctx0" brushRef="#br0" timeOffset="38057.33">8432 7204 0,'0'0'0,"0"-9"0,0 1 16,0 8-16,0 0 15,0 0-15,0 0 16,26 0-16,17-9 16,36 0-16,25 1 15,17-1 1,10-8-16,-10 8 0,-17 0 15,-8 1 1,-9-10-16,-35 10 16,-9 8-16,-17 0 15,0 8-15,0 1 16,-17 0-16</inkml:trace>
  <inkml:trace contextRef="#ctx0" brushRef="#br0" timeOffset="38361.08">9092 6883 0,'-9'0'0,"1"0"0,-10 0 15,9 0-15,1 0 16,8 0-16,0 0 16,0 0-16,0 0 15,17 0-15,18 9 16,17 8-1,26 1-15,18 8 16,-9 0 0,-27 0-16,-8-9 0,-8 9 15,-18-9-15,-17 18 16,-9 8-16,-18 18 16,-34 26-1,-9-1-15,9-25 16,9-9-16,34-26 15</inkml:trace>
  <inkml:trace contextRef="#ctx0" brushRef="#br0" timeOffset="38727.11">10264 6624 0,'0'0'0,"0"0"0,0 8 16,0 10-16,9 25 16,0 26-1,8 35-15,-8 0 16,-1-9-16,-16-8 16,-1-9-16,9-9 15,-9 0-15,9-8 16,0-44-16</inkml:trace>
  <inkml:trace contextRef="#ctx0" brushRef="#br0" timeOffset="39143.04">10707 6901 0,'0'0'0,"0"0"0,0 0 16,-9 0-16,1 0 16,-1 0-16,0 0 15,1 17 1,-1 0-16,9 18 16,0 0-16,0 8 15,17 0-15,1 1 16,8-10-16,8-8 15,1 0 1,0-17-16,0 0 0,-9-18 16,0 0-1,-9-17-15,-8-8 16,-9-10-16,-18-16 16,-8-1-16,-17 9 15,0 17 1,-1 18-16,1 8 0,8 9 15,9 0 1,17 9-16,9-9 16,0 0-16</inkml:trace>
  <inkml:trace contextRef="#ctx0" brushRef="#br0" timeOffset="39485.78">11072 6684 0,'-9'0'0,"0"0"15,1 0-15,8 0 16,0 0-16,0 0 16,0 18-16,17-1 15,27 18-15,16-1 16,27 1-16,9-9 31,-18 0-31,-9-9 0,-8 9 16,-9 0-1,-26 9-15,-17-1 0,-18 18 16,-25 26-16,-53 26 16,-52 17-16,-9 9 15,-17-17-15,-200 95 16</inkml:trace>
  <inkml:trace contextRef="#ctx0" brushRef="#br0" timeOffset="40008.3">7129 7871 0,'0'0'0,"0"0"0,0 0 0,0 0 16,0 0-16,0 17 16,0 9-16,9 26 15,0 26-15,-9 26 16,-9 9 0,0-18-16,1-9 15,-1-8-15,9-26 16,0-8-16,0-10 15,9-16 1,-9-18-16</inkml:trace>
  <inkml:trace contextRef="#ctx0" brushRef="#br0" timeOffset="41340.39">7598 8009 0,'0'0'0,"0"0"15,0 0-15,0 9 16,0 8-16,9 18 15,-9 26-15,0 17 16,9 8 0,-9 1-16,0-27 15,0 1-15,0-18 16,0 1-16,0-27 16,0-8-16,0-1 15,0-8-15</inkml:trace>
  <inkml:trace contextRef="#ctx0" brushRef="#br0" timeOffset="41591.9">7511 8425 0,'0'0'0,"0"0"0,0 0 16,0 0-16,0 0 16,0 17-16,0 9 15,18 9-15,-1 0 16,1-1-16,8 1 15,0-9-15,-9 0 16,-8-9 0,-1-8-16,1 0 15,0-9-15,-9-9 16,17-8-16,9-35 16,26-35-16,0 0 15,-26 53 1</inkml:trace>
  <inkml:trace contextRef="#ctx0" brushRef="#br0" timeOffset="41924.37">7946 8148 0,'0'0'0,"-9"0"0,0 0 16,9 0-1,0 0-15,0 0 16,0 0-16,0 0 16,18 0-16,8 9 15,17-1-15,27 10 16,-1-1-16,9-8 31,-17-1-31,-18 1 0,-17 0 16,-8-1-16,-9 10 15,-1-1-15,-16 18 16,-27 25-16,-26 9 16,-17 9-16,-9 0 15,35-8-15,35-36 16</inkml:trace>
  <inkml:trace contextRef="#ctx0" brushRef="#br0" timeOffset="42408.35">8840 8217 0,'0'0'0,"-9"0"0,9 0 16,0 0-16,0 0 16,18 0-16,16 0 15,45 0 1,42-8-16,18-1 78,26 0-78,-9 1 0,-17-1 0,-26 0 0,-9 9 0,-25 0 0,-27 0 0,-18 0 16,-16 0-16,-9 0 0,-1 0 15,1 0-15</inkml:trace>
  <inkml:trace contextRef="#ctx0" brushRef="#br0" timeOffset="42695.31">9700 7810 0,'0'0'0,"-9"0"0,0 0 0,9 0 16,0 0-1,0 9-15,9 8 16,17 9-16,26 9 16,18 8-16,17-8 46,-9-1-46,-9-8 0,-8 0 0,-18-8 16,-17-1-16,-8 0 0,-10 18 16,-16 8-16,-27 27 15,-17 7-15,-26-7 16,0-1-16,52-43 16</inkml:trace>
  <inkml:trace contextRef="#ctx0" brushRef="#br0" timeOffset="43074.99">10655 7888 0,'0'0'0,"0"0"15,0 0-15,0 17 0,0 9 16,0 35-1,0 17-15,0 35 16,0 17-16,0-9 16,9-26-16,-9-8 15,0-18-15,0-17 16,8-9-16,1-17 16</inkml:trace>
  <inkml:trace contextRef="#ctx0" brushRef="#br0" timeOffset="43396.54">11167 7949 0,'0'0'0,"0"0"0,0 0 16,0 0-16,0 17 16,9 18-16,0 17 15,8 43-15,0 18 47,1 8-47,-10-9 0,1-8 16,-9-8-16,0-27 0,0-26 0,0-8 15,-9-1-15,1-8 16,8-17-16</inkml:trace>
  <inkml:trace contextRef="#ctx0" brushRef="#br0" timeOffset="43766.17">11141 8113 0,'0'-8'0,"0"-1"0,0 9 0,0 0 16,0 0-1,0 0-15,-8 0 16,-1 17-16,-17 9 16,0 0-16,8 0 15,1 0-15,8-8 16,9-10-16,0-8 15,0 0-15,0 0 16,0 0-16,9-8 16,0-1-1,-1 0-15,10-8 16,-1-9-16,1 9 16,-1-1-16,9 18 15,9 0-15,-1 0 16,10 18-16,-1-1 15,9 0 1,-8-8 0,-27 0-16</inkml:trace>
  <inkml:trace contextRef="#ctx0" brushRef="#br0" timeOffset="44307.04">11567 7819 0,'0'0'0,"0"0"0,0 0 16,0 0-16,0 0 16,0 0-16,0 0 15,0 0-15,0 0 16,0 0-1,0 0-15,0 0 16,0 9-16,0 8 16,17 9-16,9 8 15,26 10-15,18 8 16,25 0 0,1-9-1,-1 0-15,-17-8 0,1 0 16,-19-9-16,-16 8 15,-18 1-15,-9 17 16,-17 0-16,-8 17 16,-27 0-16,-35 18 15,1 17-15,43-52 16</inkml:trace>
  <inkml:trace contextRef="#ctx0" brushRef="#br0" timeOffset="49444.17">13043 8330 0,'0'0'0,"0"0"0,0 0 0,0 0 16,17-9-16,9 1 15,35-10-15,35-8 16,17-17 0,17-9-16,35-17 15,17-9-15,18 0 16,17 0 0,9-9-16,17 9 15,35-17-15,-9-9 16,0 9-16,18 8 0,8-8 15,26-9 1,-8 0-16,0 9 16,34-9-16,0-17 15,-8 8-15,8 0 16,1 1-16,8-1 16,-9 9-16,-17 9 15,17 0-15,18 0 16,0-9-16,-18 8 15,9 10-15,18-1 16,-1-8 0,-8-9-16,-27 9 15,-8 25-15,0 1 16,-8 8-16,-27 10 16,-17-1-16,-9 0 15,-17 8-15,-35 10 16,-9 8-16,-25 8 15,-27 1 1,-34 0-16,-18 8 16,-35 9-16,-17 0 15,-26 0-15,-8 0 16,-10 0 0,-8 0-16,0 0 0</inkml:trace>
  <inkml:trace contextRef="#ctx0" brushRef="#br0" timeOffset="49760.15">25487 4588 0,'0'-8'0,"0"-1"0,0 9 15,0 0-15,0 0 16,0 0-1,0 0-15,17 0 16,18 0-16,17 0 16,26 0-16,26 17 15,9 1-15,9 16 16,-9-8 0,-26 0-16,-35 0 0,-9 9 15,-26 0 1,-25 8-16,-53 52 15,-95 52-15,-61 44 16,-148 95-16</inkml:trace>
  <inkml:trace contextRef="#ctx0" brushRef="#br0" timeOffset="116056.86">15570 10720 0,'-9'0'0,"1"0"0,-1 0 0,0 0 16,1 0-16,8 0 16,0 0-16,0 17 15,0 1-15,17 25 16,9 26-16,9 18 16,8 8-1,18 1-15,26 16 0,-9-8 16,0-17-1,-17-18-15,-9-17 16,-9-9-16,-8-8 16,-9-9-16,0 0 15,0-9-15,9-8 16,-26-9-16</inkml:trace>
  <inkml:trace contextRef="#ctx0" brushRef="#br0" timeOffset="116397.79">15822 11630 0,'0'0'0,"0"0"16,0 0-16,8 0 16,10 17-16,17 0 15,17 9-15,0 0 16,0 0-16,9 0 16,-9-9-1,-9-8-15,1 0 16,-18-1-16,0-16 15,-9-1-15,0-17 16,-8-43-16,9-35 16,-1 43-16</inkml:trace>
  <inkml:trace contextRef="#ctx0" brushRef="#br0" timeOffset="117179.62">14050 9707 0,'0'0'0,"0"0"16,0 0-16,9-9 15,17 1-15,17-18 16,27-9-1,-1 0-15,1-8 16,8 8-16,-8 1 16,-18-1-1,-18 18 1,-8 8-16,-8 9 16</inkml:trace>
  <inkml:trace contextRef="#ctx0" brushRef="#br0" timeOffset="117432.71">14346 9542 0,'0'0'0,"0"0"0,0 0 16,17 26-16,9 26 16,9 26-1,8 17 1,1 1-16,-1-1 0,-8-8 15,-9-35-15,0-9 16,-9-17-16,-8-9 16,8-8-16,-8-9 15,-9-9-15,9 1 16</inkml:trace>
  <inkml:trace contextRef="#ctx0" brushRef="#br0" timeOffset="117591.4">14476 9897 0,'0'0'0,"0"0"16,0 0-16,0 0 16,0 0-16,0-8 15,17-1-15,1-17 16,16-9 0,10-8-16,8 9 15,-9-10 1,-17 27-16</inkml:trace>
  <inkml:trace contextRef="#ctx0" brushRef="#br0" timeOffset="118182.35">14814 9967 0,'0'0'0,"0"0"16,0 0-16,0 0 15,0 0-15,9 0 16,9 0-16,8-9 16,8-8-16,1-9 15,0 0-15,0-18 16,-9 10-16,0-1 31,-18 1-31,1 8 0,-9 8 16,-9 1-16,1 0 15,-10 8-15,-8 9 16,0 0-16,-9 17 16,9 9-16,9 0 15,17 9-15,0 8 16,17 0-16,18 1 15,17-18 1,0 0-16,-8-18 16,-1 1-16,1-18 15,25-8-15,9 8 16,-52 1-16</inkml:trace>
  <inkml:trace contextRef="#ctx0" brushRef="#br0" timeOffset="118474.77">15223 9534 0,'0'0'0,"0"0"0,0 0 15,0 0-15,17 0 16,0 0-16,1 17 16,16 0-16,1 18 15,-9 0-15,0-1 16,0-8-16,-17 0 15,0 0 1,-1-9-16,1-8 16,-9 0-16,0-1 15,0-8-15,-9-17 16,-8-35-16,0-34 16,17-18-1,0 0-15,26 34 0,-9 36 16</inkml:trace>
  <inkml:trace contextRef="#ctx0" brushRef="#br0" timeOffset="119243.51">15648 9369 0,'0'0'0,"0"0"0,0 0 15,0 0-15,0 0 16,9 9-16,8 8 15,1 9-15,-1 9 16,0-1-16,-8-8 16,0-8-16,-1-1 15,1-8-15,-9-1 16,0 1 0,0-9-16,0 0 15,0-9-15,-9-17 16,1-8-16,8-10 15,0-8-15,8 18 16,1-1-16,0 18 16,-1 8-16,1 9 15,8 9 1,1 8-16,-1 0 16,9 18-16,-8-9 15,-1 0-15,-8 0 16,-1-17-16,1-1 15,0 1 1,-9 0-16,0-9 0,0 0 16,0-9-16,8-26 15,1-17 1,0-8-16,-1 8 16,1 0-16,0 17 15,-1 18-15,1 0 16,0 17-16,0 0 15,-1 0-15,10 17 16,8 18 0,8 8-16,-8 0 15,0-8-15,1-1 16,-1-8-16,0 0 16,-9-17-16,-8 0 15,-1-1-15,10-8 16,8-8-16,-9 8 15</inkml:trace>
  <inkml:trace contextRef="#ctx0" brushRef="#br0" timeOffset="119433.67">16178 9049 0,'0'0'0,"0"0"16,9 17-16,8 9 15,0 9 1,1-1-16,-1 10 16,9-18-16,-9 0 15,1 8 1,8-8-16,-9-17 0</inkml:trace>
  <inkml:trace contextRef="#ctx0" brushRef="#br0" timeOffset="119612.46">16056 8789 0,'0'0'0,"0"0"16,0 0-16,0 0 16,0 0-16,0 0 15,0 0 1,9 0-16</inkml:trace>
  <inkml:trace contextRef="#ctx0" brushRef="#br0" timeOffset="119654.59">23524 9906 0,'0'0'0,"0"0"0,9 0 16</inkml:trace>
  <inkml:trace contextRef="#ctx0" brushRef="#br0" timeOffset="133675.04">16725 8390 0,'0'0'0,"0"0"0,0 0 16,0 0-16,0 0 15,0 18-15,0-1 16,9 26-1,8 18-15,9 26 16,0-1 0,-17-8-16,-1-9 0,1-17 15,0-8-15,-1-10 16,1-8-16,0-8 16,0-10-16,8 1 15,0 0-15,9-1 16,0-8-1,9-8-15,0-1 16,8 0-16,1-8 16,-1 0-16,9 8 15,-26 0-15</inkml:trace>
  <inkml:trace contextRef="#ctx0" brushRef="#br0" timeOffset="134057.59">17237 8780 0,'0'0'0,"0"0"0,0 0 15,0 0-15,0 0 16,18-8 0,-1-1-16,9 0 15,9-17-15,-9 0 16,0-8-16,-9-1 15,-8-8-15,0 8 32,-1 0-32,-16 9 0,-1 9 0,0 17 15,1 0 1,-18 9-16,-1 8 16,10 18-16,8 8 15,9 9-15,0 0 16,18-9-16,-1 1 15,9-18-15,18-1 16,-1-16-16,0-18 16,18-8-16,9-9 15,-27 9 1,-25 8-16</inkml:trace>
  <inkml:trace contextRef="#ctx0" brushRef="#br0" timeOffset="134353.57">17776 8520 0,'-9'0'0,"9"0"0,0 0 15,0 0 1,0 18-16,17-1 16,1 9-16,8 0 15,-9 0-15,0-9 16,-8-8-16,0 0 15,0-1 1,-1 1-16,1-18 0,0 1 16,-9-27-1,0-26-15,0-25 16,0 16-16,0 27 16,0 17-16,0 9 15,0 8-15</inkml:trace>
  <inkml:trace contextRef="#ctx0" brushRef="#br0" timeOffset="134913.9">18175 8572 0,'-9'-8'0,"9"8"16,0 0-16,0 0 15,0 0-15,0-9 16,0 0-16,18-8 15,-1-9 1,9-9-16,0-8 16,0 8-16,0 1 15,-17-1 1,0 1-16,-1 8 0,-16 8 16,-1 1-16,0 17 15,1 0-15,-1 0 16,0 17-16,-8 9 15,0 9 1,17 8-16,0 0 16,8 1-16,10-18 15,-1 0 1,9-18-16,9 1 0,8-18 16,9-17-16,0-17 15,9-18 1,-17-16-16,-1-10 15,-8-17-15,-18 9 16,-8-1014-16,-18 2036 16,0-970-16,1 8 15,-1 18-15,0 8 16,1 9-16,-1 0 16,9 26-1,0 43-15,17 26 16,18 27-16,0 8 15,17-9-15,0-17 16,0-26-16,18-18 16,-1-16-16,9-18 15,-43-18-15</inkml:trace>
  <inkml:trace contextRef="#ctx0" brushRef="#br0" timeOffset="-144925.66">12591 16237 0,'0'0'0,"0"-9"16,0 1-16,-8-10 16,-1 1-16,0 0 15,1-1-15,-1 1 16,-8 0-1,-9-1-15,8 1 16,-8 17-16,9 0 16,-9 0-16,0 9 15,0 8-15,8 9 16,1 9-16,17 25 16,0 18-16,17 9 31,9 8-31,0 9 0,9 9 15,-9-9-15,0-26 16,-17-9-16,0-9 16,-18 1-16,0-9 15,1-9-15,-18 1 16,8-18-16,-34-18 16,17-8-16</inkml:trace>
  <inkml:trace contextRef="#ctx0" brushRef="#br0" timeOffset="-144715.73">11975 16739 0,'0'0'0,"0"0"16,0 0-16,0 0 16,17 0-16,18 0 15,26 0 1,17-8-16,9-1 15,8 0 1,-8-8-16,-9-9 0,0 9 16,-8 8-16,-35 9 15</inkml:trace>
  <inkml:trace contextRef="#ctx0" brushRef="#br0" timeOffset="-144129.95">13277 16696 0,'0'0'0,"0"0"16,0 0-16,0 0 15,0 0-15,0 0 16,0 0-16,-17-17 15,-9-1-15,0 1 16,0 0-16,0-1 16,9 1-16,-1 0 15,1 8 1,-1 0-16,1 9 16,-9 9-16,0 8 15,-9 18 1,-8 17-16,8 17 0,18-8 15,-1-9 1,18-9-16,0-17 0,0 0 16,9-17-1,8 0-15,1-1 16,8-16-16,9-10 16,-1-8-16,-8-8 15,0-1-15,0 0 16,-17 1-1,0 16-15,-1 1 0,-8 0 16,0 8 0,0 9-16,0 0 15,0 9-15,18 17 16,-1 17-16,1 0 16,16 1-1,1-1-15,0 0 0,0-17 16,-9-9-1,-18-8-15</inkml:trace>
  <inkml:trace contextRef="#ctx0" brushRef="#br0" timeOffset="-143749.77">13590 16454 0,'0'0'0,"0"0"16,0 0-16,0 0 16,0 0-16,-9 0 15,1 0-15,-1-9 16,-8 9-16,-9 0 16,8 9-16,1-1 15,0 10-15,-1-1 16,9 0-1,9 0-15,0 9 16,9-8-16,9 8 16,-1 0-16,0-9 15,1 9-15,-10-9 16,1 1-16,0-1 16,-9 9-1,-9 9-15,-8-1 16,-9-8-16,0 0 15,8-17-15,1 0 16,17-9-16</inkml:trace>
  <inkml:trace contextRef="#ctx0" brushRef="#br0" timeOffset="-143515.02">13581 16566 0,'0'0'0,"0"0"0,18 0 16,8 0-16,9-9 15,17 1-15,26-18 16,-9-9 0,-8 1-16,0-1 15,-9 0-15,-9 1 16,-17 8-16,-8 17 15</inkml:trace>
  <inkml:trace contextRef="#ctx0" brushRef="#br0" timeOffset="-143264.77">13937 16046 0,'0'0'0,"0"0"15,0 18-15,0 8 16,-8 17-16,-1 35 16,0 26-16,1 9 15,-1-1 1,9 1-16,0-18 16,9-8-16,8-35 15,-8-9-15,8-17 16,18-9-16,8-8 15,-17-9-15</inkml:trace>
  <inkml:trace contextRef="#ctx0" brushRef="#br0" timeOffset="-142814.7">14285 16713 0,'0'0'0,"0"0"0,0 0 0,0 0 16,0 0-1,17 9-15,1-9 16,-1 0-16,18-9 16,-1 1-16,1-10 15,-9 1-15,0 0 16,0-1-16,-8 1 15,-10 0 1,1-1-16,-9 1 16,0 0-16,-9 8 15,1 9-15,-10 0 16,1 0-16,0 17 16,-1 1-1,1 8-15,8 0 0,9 17 16,9 9-1,8 0-15,1-9 16,-1 1-16,9-18 16,9 0-16,-1-18 15,10-25-15,25-26 16,1-9-16,-44 34 16</inkml:trace>
  <inkml:trace contextRef="#ctx0" brushRef="#br0" timeOffset="-142500">14719 16488 0,'0'0'0,"0"0"0,0 0 0,0 9 16,9 8-16,8 0 16,9 9-16,9 9 15,0 0 1,-9-1-16,0 10 31,0 8-31,-18-9 0,1-8 0,-9-9 16,0-9-1,0 0-15,0-8 16,0 0-16,0-9 0,0-9 16,0-17-1,17-9-15,9-25 16,18-36-16,17-16 15,17 8-15,-26 52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03:09.1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28561 5454 0,'-9'-8'0,"1"8"0,-1 0 0,0 0 16,0 0-16,9 0 0,-8 8 15,8 10 1,0-1-16,0 9 16,-9 17-16,0 9 15,1 9-15,-10 17 16,18 26-1,-8 17-15,-1 18 0,9-1 16,0 27 0,-9-9-16,1 8 15,-1 9-15,-8-25 16,8 8-16,9-9 16,-9-26-16,1-8 15,-1-9-15,0-18 16,9-17-16,-9-17 15,1-8-15,-1-18 16,-8 0 0,17-18-16</inkml:trace>
  <inkml:trace contextRef="#ctx0" brushRef="#br0" timeOffset="430.95">28170 7420 0,'0'0'0,"0"0"0,0 0 16,0 9-16,0 0 16,0 8-16,9 9 15,8 9-15,1 17 16,-1 0-16,0 17 31,9 0-31,0-8 0,0-18 0,-8-8 16,-10-9-1,1-9-15,0-8 16,0-1-16,8 1 16,0 0-16,18-27 15,26-16-15,17-27 16,17-60-16,18-26 16,-61 77-16</inkml:trace>
  <inkml:trace contextRef="#ctx0" brushRef="#br0" timeOffset="809.07">29507 6208 0,'0'0'0,"0"0"0,0 0 16,0 0-16,0 17 15,9 35-15,0 52 16,-1 35 0,-8-1-1,0-16-15,-8-19 0,8-33 16,-9-18-16,9-26 16,0-9-16,0-8 15,0-9-15</inkml:trace>
  <inkml:trace contextRef="#ctx0" brushRef="#br0" timeOffset="1492.53">29490 6165 0,'0'0'0,"0"0"16,0 0-16,0 0 15,0 0-15,0-9 16,0 0-16,0 1 16,9-1-1,8 0-15,9 1 16,9-1-16,17 9 16,9 0-16,8 0 62,-8 17-62,0 1 16,-18-1-16,-8 0 0,-9-8 0,-17 8 0,-1 1 0,-16-1 0,-27 18 15,-8 8-15,-10 0 16,-16 9-16,17-9 16,0 1-16,0-1 15,17-17-15,0 0 16,18-9-16,-1-8 15,18 0-15,0-1 16,0 1 0,18 0-16,8 8 15,26 0-15,17 1 16,18 8-16,-9-9 16,-17 9-16,-9-9 15,-8 1-15,-10-1 16,-7 0-1,-10-8-15,-8 0 16,-18 8-16,0 9 16,-17 8-16,-17 1 15,-9-9-15,-18 0 16,1-17-16,-1-9 16,18-9-16,0 0 15,0 1-15,9-10 16,8 10-1,9-1-15,8 9 16,18-9-16,0 9 16</inkml:trace>
  <inkml:trace contextRef="#ctx0" brushRef="#br0" timeOffset="4431.01">32608 13570 0,'0'0'0,"-9"0"0,9 0 15,0 0-15,-9 0 16,0 0-1,1 17-15,-1 17 16,-17 44-16,9 9 16,-1 17-1,1 9-15,0-27 0,-1-8 16,1-17-16,-1-18 16,10-17-16</inkml:trace>
  <inkml:trace contextRef="#ctx0" brushRef="#br0" timeOffset="4930.01">32729 13899 0,'0'-9'0,"0"0"16,0 1-16,0 8 16,0 0-16,0 0 15,0 0-15,0 0 16,0 8-16,0 10 16,0-1-1,0 9-15,9 9 16,-9-1-16,0-8 15,17 0-15,1 0 16,-1 0-16,9-17 16,-9-1-16,1-16 15,-1-1-15,9 0 16,0-16 0,0-1-16,-17 0 15,0-18-15,-1 1 16,-16-9-16,-18 17 15,-9 1-15,0 16 16,0 1-16,1 8 16,-1 9-1,9 9-15,8 8 0,18-8 16,0-9 0</inkml:trace>
  <inkml:trace contextRef="#ctx0" brushRef="#br0" timeOffset="5217.03">33111 13795 0,'0'0'0,"0"0"15,9 0-15,8 17 16,1 0-16,8 1 15,0-1-15,0 0 16,0 1 0,0-1-16,-9-8 15,1 17-15,-1 0 32,-8-9-32,-27 18 0,-16 17 0,-10-1 15,-8-7-15,0 8 16,35-18-16</inkml:trace>
  <inkml:trace contextRef="#ctx0" brushRef="#br0" timeOffset="5706.98">32660 12331 0,'0'0'0,"0"0"15,0 0-15,0 0 16,0 9-16,0 17 16,8 34-16,-8 36 15,-8 25 1,-1 0 0,0-26-16,1-25 0,-1-18 0,9-9 15,0-26 1,0-8-16,0 0 15</inkml:trace>
  <inkml:trace contextRef="#ctx0" brushRef="#br0" timeOffset="5946.8">33016 12781 0,'0'0'0,"0"26"0,0 18 0,8-1 16,1-17 0,0 0-16,-9-9 15,8-8-15</inkml:trace>
  <inkml:trace contextRef="#ctx0" brushRef="#br0" timeOffset="6233.79">33233 12470 0,'0'0'0,"17"0"0,-17 0 0,26 8 0,52 10 16,-8-1-1,-35-8-15,-9-1 16,-18 1-16,-8 0 16,-17 25-16,-18 27 15,-34 51-15,-18 18 16,17-52-16,36-34 15,25-27-15</inkml:trace>
  <inkml:trace contextRef="#ctx0" brushRef="#br0" timeOffset="18290.96">18818 6468 0,'0'0'0,"0"0"0,0 8 0,17 27 15,0 26 1,1 17-16,8 52 15,-9 43-15,-17 17 16,-17-8-16,-1-69 16,1-27-16,0-25 15,-1-26-15,18-27 16,0 1 0</inkml:trace>
  <inkml:trace contextRef="#ctx0" brushRef="#br0" timeOffset="18849.07">18835 6520 0,'0'0'0,"0"0"0,0 0 15,0 0-15,0 0 16,0 0-16,0 0 15,17 0-15,9 0 16,18 0-16,17-9 16,8 0-16,9 1 15,9 8 1,-26 0-16,-18 0 0,1 0 16,-18 17-1,-17 9-15,-1 9 16,-16 17-16,-19 0 15,-16 17-15,0-8 16,8-18-16,0 0 16,18-17-16,-1 0 15,10-9 1,8-8-16,0 0 16,17 8-16,27 0 15,25 1-15,-8-1 16,0 0-16,-18-8 15,-8 8-15,-9 1 16,-18-1-16,-16 18 16,-27 25-16,-17 18 15,-26 0 1,0-9-16,8-25 16,18-18-16,17 0 15,1-18-15,16-8 16,18-8-16,9-10 15,0 10-15</inkml:trace>
  <inkml:trace contextRef="#ctx0" brushRef="#br0" timeOffset="19155.09">19825 6909 0,'0'0'0,"0"0"0,0 0 15,17 0-15,1 0 16,16 0-16,1-8 15,17-1 1,0-8-16,1 0 16,-10-1-1,18 10-15,-9 8 0,-35 0 16</inkml:trace>
  <inkml:trace contextRef="#ctx0" brushRef="#br0" timeOffset="19342.68">20077 6987 0,'0'0'0,"0"0"0,0 0 16,0 0-16,0 0 15,0 0-15,17-8 16,18-1-16,8 0 16,-8 1-16,17-10 15,9 1-15,-35 17 31</inkml:trace>
  <inkml:trace contextRef="#ctx0" brushRef="#br0" timeOffset="19703.64">20937 6754 0,'-9'-9'0,"0"-8"0,0 8 15,1 9-15,-1 0 16,0 0-16,-8 0 16,0 17-16,-1 1 15,10 16-15,8 10 16,0 7-16,17-7 16,18-1-1,-1-17-15,19 0 16,16-26-1,9-17-15,9-9 0,-9-18 16,-8-8-16,-27-8 16,-17-9-16,-8-1 15,-27 18 1,-17 9-16,-18 8 16,-8 18-16,-17 26 15,-18 25-15,9 27 16,52-26-16</inkml:trace>
  <inkml:trace contextRef="#ctx0" brushRef="#br0" timeOffset="67771.64">32147 14366 0,'-8'-8'0,"-1"-1"0,0-8 16,1 8-16,-1 0 15,9 9-15,-9 0 16,0 0-16,1 9 16,-18 17-16,-26 52 15,-9 69 17,0 52-32,0 27 0,9-1 0,17-26 15,9-35-15,9-16 16,-9-27-16,9-26 15,-1-26 1,10-25-16,-1-18 16,0-18-16,9 1 15,0-9-15,0 0 16</inkml:trace>
  <inkml:trace contextRef="#ctx0" brushRef="#br0" timeOffset="68158.36">32034 14358 0,'0'0'0,"0"0"16,-8 0-16,-1 0 16,-17 17-16,-17 18 15,-18 17-15,0 17 16,-8 0 15,16-8-31,1-1 0,18-16 0,-1-18 16,17 0-16,1-18 15,17 1-15,0-9 16,9 0-16</inkml:trace>
  <inkml:trace contextRef="#ctx0" brushRef="#br0" timeOffset="68280.8">32026 14349 0,'0'0'0,"0"0"0,17 17 16,26 35 0,18 26-16,9 26 15,8 0-15,9-9 16,-35-51-16</inkml:trace>
  <inkml:trace contextRef="#ctx0" brushRef="#br0" timeOffset="69264.75">28639 15882 0,'0'0'0,"-9"-9"0,1 1 0,-1-1 0,-8 0 15,-1 1-15,1-10 16,-9 10 0,0 8-16,-18 0 15,1 17-15,-9 0 16,-9 9 0,9 18-16,0 8 0,8-1 15,18 1 1,9 0-16,17 0 0,17 0 15,1-8 1,25-1-16,27-26 16,16-8-16,-42-9 15</inkml:trace>
  <inkml:trace contextRef="#ctx0" brushRef="#br0" timeOffset="69591.62">28622 16012 0,'0'0'0,"0"0"0,-9 0 0,0 17 16,1 9 0,-1 17-16,9 9 15,0 0-15,17 9 16,1-18 0,16 1-16,1-18 0,9-9 15,-1-17 1,-8-9-16,8-17 15,-8-8-15,-9-10 16,-17-8-16,-1-8 16,-16-1-16,-18 26 15,0 1-15,-9 16 16,9 1-16,-9 17 16,9 9-16,9 8 15,-1 9-15,18-9 16,0 1-1,0-10-15</inkml:trace>
  <inkml:trace contextRef="#ctx0" brushRef="#br0" timeOffset="70122.83">29108 15891 0,'0'0'0,"0"0"0,0 0 15,0 0 1,0 8-16,0 10 15,9 16-15,-1 1 16,-8 17-16,0 0 16,-8 0-16,-1-9 31,0-8-31,9-9 0,0-9 16,0-8-16,0-1 15,0-8-15,0-8 16,0-10-16,9-16 15,8-18 1,1 0-16,-1 17 0,0 9 16,1 9-16,-10 17 15,1 0-15,0 17 16,0 18-16,-1 8 16,-8-8-1,0-9-15,0 0 16,0-9-16,0-8 15,0-1-15,0-16 16,18-10-16,16-25 16,10-18-16,-1 1 15,-17 16-15,0 19 16,-8 7 0,-10 18-16,1 9 15,0 17-15,-1 8 16,1 18-1,0 9-15,-1-18 16,1-8-16,0-26 0,-9-9 16</inkml:trace>
  <inkml:trace contextRef="#ctx0" brushRef="#br0" timeOffset="70591.61">29629 15977 0,'0'0'0,"0"0"0,0 9 16,0 17-1,17 17-15,1 26 16,-1 18-16,0 26 16,-8-1-1,-9 1-15,-9-1 16,-8-25-16,0-26 0,8-18 15,0-17-15,-8-9 16,8-8 0,-8-18-16,-9-34 15,-9-44-15,18-51 16,17-9-16,17 17 16,1 17-16,16 18 15,10 25-15,8 18 16,-9 9-16,1 17 15,-1 9-15,-8 17 16,-9 0 0,-9 9-16,1 8 15,-10 18-15,-16 16 16,-1 10-16,-8-9 16,-10-9-16,10-8 15,8-18-15,-8 9 16,17-17-1,0-9-15</inkml:trace>
  <inkml:trace contextRef="#ctx0" brushRef="#br0" timeOffset="70998.71">30028 16090 0,'0'0'0,"0"-9"0,0 9 16,0 0-1,0 0-15,0 0 16,0 0-16,0 17 16,9 9-16,0 18 15,-9 16-15,8 1 16,1-18-16,0-17 16,0 0 15,8-17-31,0-9 15,1-9-15,8-25 0,8-18 0,1-9 16,-9 0-16,0 18 16,-17 17-16,0 9 15,-1 17-15,-8 0 16,0 0-16,9 26 16,8 17-1,1 18-15,-1-1 16,0-8-16,1-8 15,-1-18-15,1-9 16,-10-8 0</inkml:trace>
  <inkml:trace contextRef="#ctx0" brushRef="#br0" timeOffset="71229.02">30411 15986 0,'0'0'0,"0"0"16,0 0-1,0 0-15,8 0 0,18 9 16,26 8 0,0-9-16,1 1 15,-1 0-15,-9-18 31,1-8-31,-10-9 0,-16 17 16</inkml:trace>
  <inkml:trace contextRef="#ctx0" brushRef="#br0" timeOffset="71412.82">30636 15752 0,'0'0'0,"0"0"15,0 17-15,-8 18 16,8 17-16,0 17 15,0 9-15,8 9 32,10-9-32,-1-9 0,-8 0 15,-1-25-15,18-10 16,-8-16-16</inkml:trace>
  <inkml:trace contextRef="#ctx0" brushRef="#br0" timeOffset="71738.87">30984 16090 0,'0'0'0,"0"0"0,0 0 0,0 0 16,0 0-16,-9 0 15,0 0-15,1 0 16,-18 17-16,0 18 16,-1-1-16,10 10 15,0-1-15,8-17 16,9 0-16,0-17 31,0-1-31,17-16 0,1-1 16,17-17-16,-1 0 15,-8 9-15,-8 8 16,-1 9-16,0 0 16,1 0-16,-1 17 15,0 9-15,10 9 16,-1 8-16,0-17 15,0-8 1,0-18-16,-18 0 16</inkml:trace>
  <inkml:trace contextRef="#ctx0" brushRef="#br0" timeOffset="71964.78">30923 16003 0,'0'0'0,"0"0"16,9 0-16,17 0 15,26 0-15,17 0 16,1 0-16,-1-8 47,9-1-47,-8 0 0,-1-8 0,-8 0 15,-44 17-15</inkml:trace>
  <inkml:trace contextRef="#ctx0" brushRef="#br0" timeOffset="72154.8">31314 15795 0,'0'0'0,"0"0"0,0 0 15,0 0 1,0 18-16,0 16 15,8 27-15,1 26 16,-9 25 0,-9 9-16,1-8 15,8-26-15,0-35 0,8-27 16</inkml:trace>
  <inkml:trace contextRef="#ctx0" brushRef="#br0" timeOffset="72347.05">31583 16081 0,'0'0'0,"0"0"0,0 17 0,0 18 16,0 0 0,0 17-16,0 0 15,0-9-15,0-17 16,0 0-1,9-17-15</inkml:trace>
  <inkml:trace contextRef="#ctx0" brushRef="#br0" timeOffset="72485.55">31539 15804 0,'0'0'0,"0"0"15,0 0-15,0 9 16,18 8-16,8 26 15,-9-17-15</inkml:trace>
  <inkml:trace contextRef="#ctx0" brushRef="#br0" timeOffset="72996.7">31826 16072 0,'0'0'0,"0"0"0,0 0 16,0 18-16,0 16 16,0 1-16,0 0 15,0 8-15,0-8 16,9-9-16,-1-18 16,1 1-16,0 0 15,-1-9-15,1 0 16,0-9-16,-1-17 15,-16 0-15,-1 0 16,0 9 0,1-1-16,-1 1 15,0 8-15,9 9 16,0 0-16,0 0 16,0 0-1,0 0-15,18 0 0,-1-8 16,18 8-16,8 0 15,1 0 1,-18 8-16,0 1 16,0 8-16,0 1 15,-17-1-15,-1 0 16,1 18-16,-9-9 16,0 0-16,0-17 15,0-1-15,0 1 16,0-9-1,0-9-15,17-17 16,1-8-16,-10 16 16</inkml:trace>
  <inkml:trace contextRef="#ctx0" brushRef="#br0" timeOffset="73092.75">32321 16246 0,'0'0'0,"0"0"0,0 0 16</inkml:trace>
  <inkml:trace contextRef="#ctx0" brushRef="#br0" timeOffset="73602.94">32416 16168 0,'0'0'0,"0"0"16,0 0-16,0 0 16,0 17-16,0 0 15,0 1 1,0-1-16,0 0 16,9 9-16,0-8 15,0-1-15,8 0 16,0-8-16</inkml:trace>
  <inkml:trace contextRef="#ctx0" brushRef="#br0" timeOffset="74189.11">32729 16038 0,'0'0'0,"0"0"0,0 0 0,0 0 0,-9 0 16,1 0-16,-1 0 15,-17 17-15,-17 26 16,8 1-16,17-1 16,1 0-16,8 1 15,1-1-15,8-17 16,0-9-16,0-8 15,0-9 1,8-9-16,10 1 16,-1-18-16,9-9 15,0 0-15,-17 18 16,0 0-16,-1 8 16,1 9-16,-9 0 15,9 0-15,-1 17 16,1 1-16,8-1 15,1 0 1,17-8-16,-1 0 16,1-1-16,8-16 15,10-18-15,-1-18 16,8-25 0,-16-18-16,-1-16 0,-25-1 15,-10 8-15,-8 27 16,0 26-1,-8 25 1,8 10-16,-9 16 0,-8 44 16,-10 52-16,10 61 15,8-1 1,9-16-16,18-44 0,-1-26 16,-8-27-16,0-33 15</inkml:trace>
  <inkml:trace contextRef="#ctx0" brushRef="#br0" timeOffset="75040.82">29099 16895 0,'0'0'0,"0"0"16,0 0-16,0 9 15,9 17-15,0 34 16,-1 27-16,1 26 31,-9-9-31,0-18 0,0-86 0,-9 70 16,1-27-16,8-17 0,0-9 15,0-8 1,0-9-16,-9-18 16,0-42-16,1-35 15,-1-35-15,9-18 16,0 53-16,9 26 15,8 26-15,0 8 16,9 9-16,9 9 16,0 8-1,0 9-15,-9 0 16,0 17-16,-18 1 16,1 8-16,-9 8 15,-9 1-15,-8 0 16,0-10-16,-1 1 15,1-8-15,8-1 16,9-8 0,0-1-16,0 10 15,18-1-15,8 0 16,8 1-16,1 8 16,-9-9-16,0 0 15,-8 1-15,-10-1 16,1 9-16,-18 9 15,1-9-15,-10 0 16,1 0 0,-1 0-16,1-18 15,17 1-15,0 0 16,9-1-16</inkml:trace>
  <inkml:trace contextRef="#ctx0" brushRef="#br0" timeOffset="75410.52">29664 17146 0,'0'0'0,"0"0"0,0 0 16,0 0-16,0 0 15,0 0-15,0 0 16,-9 0 0,0 0-16,1 9 0,-1 17 15,-8 9-15,-1 8 16,10 0-1,8 1-15,0-1 16,8-17 0,1-9-16,8-8 0,1 0 15,-1-18-15,9 0 16,0-17-16,0 0 16,-8 0-16,-10 9 15,1 0 1,0 8-16,-1 9 15,-8 0-15,9 0 16,8 17-16,1 18 16,8 0-16,0-9 15,-9-9-15,-8-8 16</inkml:trace>
  <inkml:trace contextRef="#ctx0" brushRef="#br0" timeOffset="75707.72">30202 17034 0,'0'0'0,"0"0"16,-9 0-16,1 0 15,-1 0-15,-8 8 16,-1 1 0,10 8-16,-1 1 15,0-1-15,9 9 16,0 9-16,0-1 15,9-8-15,0 0 16,-1-8-16,1-1 16,0 0-1,-9 1-15,-9-1 16,0 0-16,1 1 16,-10-1-16,1 0 15,8 1-15,1-10 16,8 1-16</inkml:trace>
  <inkml:trace contextRef="#ctx0" brushRef="#br0" timeOffset="75900.22">30358 17216 0,'0'0'0,"0"0"0,0 0 16,0 17-16,9 0 15,-9 18-15,0 0 16,0-9-16,0 0 15,0-18-15,0 1 16,0 0-16,9-27 16,-1 1-1</inkml:trace>
  <inkml:trace contextRef="#ctx0" brushRef="#br0" timeOffset="76013.71">30445 16757 0,'0'0'0,"0"0"15,0 0-15,0 0 16,0 0-16,0 17 15,9 9-15,8 9 16,-8 8 0,17 9-16,0-26 15</inkml:trace>
  <inkml:trace contextRef="#ctx0" brushRef="#br0" timeOffset="76287.67">30975 16947 0,'0'0'0,"0"0"0,0 0 0,0 0 0,0 0 0,-9 0 16,1 0-16,-18 18 15,0-1-15,-9 17 16,17 1-16,1 8 16,17 9-16,0-8 15,17-1-15,1 0 16,-1 1-16,1-18 15,-10 0 1,1 0-16,-18 8 16,1 1-16,-19-1 15,-33 10-15,-18-10 16,43-16-16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12:12.76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17281 11829 0,'-9'0'0,"0"0"0,1 0 0,-1 0 0,0 0 16,1 0-16,8 8 16,0 1-16,0 8 15,-9 1-15,0 16 16,1 1-16,-1 0 16,0-1-1,9 18-15,0 0 16,9 17-16,0 1 15,-9-10-15,-9 1 16,9 0-16,0-1 16,0-8-16,9 9 15,-9 8-15,0 0 16,0-8 0,-9 8-16,9-8 15,0 0-15,9 8 16,-1 9-16,-8 0 15,0-9-15,0-8 16,0-1-16,0 10 16,0-1-16,0 0 15,0-8-15,0-1 16,0 1 0,0 0-16,0-1 15,0 10-15,0-1 16,0-9-16,0 1 15,0-9-15,0 9 16,0-9-16,0 8 16,0 10-16,0-1 15,0-9 1,0 1-16,0 0 16,0-9-16,0 17 15,0 18-15,0-18 16,-8-9-16,8-8 15,0 9-15,0-9 16,0-9-16,8 9 16,1-8-1,-9-1-15,0 0 16,0-17-16,0 0 16,0 0-16,0-17 15,0-1-15,0 1 16,9 0-16,8 8 15</inkml:trace>
  <inkml:trace contextRef="#ctx0" brushRef="#br0" timeOffset="537.8">17038 14981 0,'0'0'0,"0"0"16,0 0-16,-9 9 15,0 0-15,0-1 16,1 1-16,8 0 15,0-9 1,0 8-16,0-8 16,0 9-16,0 0 15,0-1-15,0 9 16,0 1-16,0-1 16,8 18-16,10-1 15,-1 18-15,9 26 31,9 18-15,-9-18-16,-9-18 0,1-8 0,-1-9 16,-8-17-16,0 0 15,-1-8-15,1-10 16,-9 1-16,0 0 16,0-1-16,0-16 15,17-10 1,18-34-16,17-43 15,0-26-15,0-52 16,26-165-16</inkml:trace>
  <inkml:trace contextRef="#ctx0" brushRef="#br0" timeOffset="2051.96">17385 11777 0,'-9'0'0,"1"0"0,-1 0 16,0 0-1,-8 17-15,-9 18 0,-18 25 16,1 10-16,-1 16 31,1-8-31,8 0 0,18-17 16,0-18-16,-1-8 15,10-9-15,8-9 16,0-17-16,0-9 16,0-8-16,0-9 15,0 17 1</inkml:trace>
  <inkml:trace contextRef="#ctx0" brushRef="#br0" timeOffset="2151.65">17211 11950 0,'0'0'0,"0"0"0,0 0 16,18 17-16,8 9 15,17 18-15,9 16 16,9 1 0,-18-27-16</inkml:trace>
  <inkml:trace contextRef="#ctx0" brushRef="#br0" timeOffset="2638.97">17758 11032 0,'0'0'0,"0"0"15,0 0-15,0 9 16,-8 25-16,-18 27 16,8 17-16,-17 17 31,-25 26-31,16-25 0,18-44 15,18-26-15</inkml:trace>
  <inkml:trace contextRef="#ctx0" brushRef="#br0" timeOffset="2817.06">17463 11274 0,'0'0'0,"0"0"0,9 0 0,17 18 16,26 25-16,17 9 16,18 17-1,-17 1-15,-1-10 16,-25-34-16</inkml:trace>
  <inkml:trace contextRef="#ctx0" brushRef="#br0" timeOffset="3640">17602 15683 0,'0'0'0,"0"0"0,0 0 16,9 8-16,17 10 16,8 16-16,10-8 15,-1 0-15,-8-8 16,17-10-1,-8 1-15</inkml:trace>
  <inkml:trace contextRef="#ctx0" brushRef="#br0" timeOffset="3950.17">18288 15501 0,'0'0'0,"0"0"0,0 0 15,0 0-15,0 0 16,-9 0-1,1 9-15,-18 8 16,0 9-16,-1 0 16,1 0-16,0 0 15,9 0-15,0-9 16,-1 0 0,10 1-1,8-1-15,0 0 0,0 1 16,0 25-16,8 26 15,-8 1-15,0 16 16,9 27-16,0 17 16,-9-35-16,0-26 15,0-8-15,8-27 16,10-16-16</inkml:trace>
  <inkml:trace contextRef="#ctx0" brushRef="#br0" timeOffset="5425.94">2145 10928 0,'0'0'0,"0"0"16,0 0-16,0 0 15,0 0-15,0 0 16,17 0-1,18 9-15,0 8 16,17 0-16,17-8 16,1 0-1,17-1 1,17 1-16,-17 0 0,8-18 0,27 0 16,-1 1-16,1-1 15,8 0 1,-8 1-16,8-1 0,0 0 15,-8 9 1,8 0-16,-17 0 16,0 0-16,8 9 15,10-9-15,-1 9 16,9-9-16,-9 0 16,0 0-16,1 0 15,8 0 1,-9 0-16,0 0 15,18 0-15,-1 8 16,-16 1-16,8-9 16,-1 0-16,-7 0 15,8 0 1,8 0-16,-8 0 0,-9 0 16,9 0-1,9 0-15,0 0 16,-1 0-16,1 0 15,-9 0-15,8 0 16,1 0-16,-18 9 16,1-9-16,-1 0 15,-9 8-15,-8-8 16,9 9-16,8 0 16,-17-1-1,0 1-15,17 8 16,-8-8-16,-27 0 15,-17-1-15,-17 1 16,-17-9-16,-1 9 16,-17-9-16,-17 8 15</inkml:trace>
  <inkml:trace contextRef="#ctx0" brushRef="#br0" timeOffset="6004.8">2154 10088 0,'0'0'0,"0"0"0,0 0 0,0 0 16,0 0 0,-9 17-16,9 18 15,-35 17-15,9 17 16,-9 26 0,1 1-16,-1-1 0,0-17 15,9 0 1,-9-26-16,9-26 0,18-9 15</inkml:trace>
  <inkml:trace contextRef="#ctx0" brushRef="#br0" timeOffset="6220.89">1667 10339 0,'0'0'0,"0"0"0,26 17 16,0 9-16,35 44 16,9 25-1,-1 0 1,1-17-16,-1-17 0,18-1 16,0-16-16,0-18 0,-53-18 15</inkml:trace>
  <inkml:trace contextRef="#ctx0" brushRef="#br0" timeOffset="6970.69">8918 10166 0,'0'0'0,"0"0"16,9 0-16,17 0 0,9 0 15,17 17-15,0 1 16,9-1 0,-9 0-1,-9 9-15,1 0 0,-18-9 16,0-8-16,0 0 16,-9-1-16,27 10 15,-1-10 1</inkml:trace>
  <inkml:trace contextRef="#ctx0" brushRef="#br0" timeOffset="7350.07">9908 9854 0,'0'0'0,"0"0"0,0 0 16,-9 17-1,-8 9-15,-9 18 16,-17 8-16,-1 8 16,1 1-1,-9-9 1,17-9-16,0-17 0,1 0 0,7 0 16,10 0-16,0-9 15,-1 1 1,10-1-16,-1 0 15,0 18-15,1 8 16,-1 9-16,9 0 16,-9 0-16,1 0 15,-1 0-15,0-9 16,1 1-16,-1-10 16,0 1-16,9-18 15</inkml:trace>
  <inkml:trace contextRef="#ctx0" brushRef="#br0" timeOffset="57029.17">29811 7299 0,'0'0'0,"0"0"0,0 9 16,-8 34-16,-1 35 16,-8 26-1,-9 35-15,8-1 16,1-34-16,8-26 15,0-9-15,1-34 16,8-26 0,0-1-16</inkml:trace>
  <inkml:trace contextRef="#ctx0" brushRef="#br0" timeOffset="57529.7">29863 7308 0,'0'0'0,"0"0"16,0 0-16,0 0 16,0 0-16,18 0 15,-1 0-15,9 0 16,0 0-16,0 0 15,-8 9-15,-10-1 16,1 10-16,-9-1 16,-9 17-16,1 1 15,-18 0 1,0-1-16,8-8 16,1 0-16,0 0 15,17-8 1,0-1-16,0 0 0,17 1 15,0-1-15,9 9 16,0 0 0,-8-9-16,-1 1 15,-8-1-15,-1 0 16,1 18-16,-18-9 16,1 8-16,-18 1 15,-18 0-15,10-9 16,-1 0-16,0-18 15,9 1-15,9 8 16,8-8-16</inkml:trace>
  <inkml:trace contextRef="#ctx0" brushRef="#br0" timeOffset="57751.1">30332 7758 0,'-8'0'0,"8"0"0,0 9 15,0 8-15,-9 9 16,0 9-16,1-1 16,8 1-16,8 8 15,1-17-15,0-8 16</inkml:trace>
  <inkml:trace contextRef="#ctx0" brushRef="#br0" timeOffset="57916.08">30376 7351 0,'0'0'0,"0"0"0,0 9 15,0 17-15,8 8 16,10 1-1,-9 8-15,-1-25 16</inkml:trace>
  <inkml:trace contextRef="#ctx0" brushRef="#br0" timeOffset="58176.17">30602 7750 0,'0'0'0,"0"0"0,0 0 0,0 0 0,0 0 16,0 17-16,8 9 16,1 17-16,0 0 15,-9 1 1,0-18-16,0 0 0,0-9 16,0-8-1,0-1-15,0-8 16,0-8-16,0-1 15,8-26-15,10-17 16,16 0-16,10 9 16,-9 9-16,-18 25 15</inkml:trace>
  <inkml:trace contextRef="#ctx0" brushRef="#br0" timeOffset="58696.8">31322 7741 0,'0'0'0,"0"0"0,-8 0 15,-1 0-15,0 0 16,-8 0-16,-9 0 16,-9 17-16,-8 1 15,-1 16 1,10 9-16,16-8 31,1 8-31,17-17 0,0 0 0,0-8 16,0-10-16,8 1 15,1-9-15,9-9 16,-1 1-16,0-18 16,18-26-1,0-18-15,-1-25 16,-7 0-16,-1 8 16,0 27-16,-18 25 15,1 18-15,-9-1 16,0 18-16,0 9 15,0 17-15,9 35 16,-1 25 0,10 18-16,16-8 15,19-10-15,7-8 16,-8-35-16,-25-25 16</inkml:trace>
  <inkml:trace contextRef="#ctx0" brushRef="#br0" timeOffset="59288.18">29976 8633 0,'0'0'15,"0"0"-15,0 0 0,0 0 16,0 0-1,9 26-15,8 17 16,1 27-16,8-1 16,-9-9-1,-8-8-15,0-8 0,-1-18 16,1-9-16,0-8 16,-9-1-1,0-16-15,17-10 16,18-42-16,-1-44 15,19-35-15,7-8 16,-8 43-16,-26 52 16,-17 35-16</inkml:trace>
  <inkml:trace contextRef="#ctx0" brushRef="#br0" timeOffset="59547.14">30506 8737 0,'0'0'0,"0"0"0,0 0 0,0 9 15,0 17-15,0 8 16,9 18 0,-9-9-16,0 1 15,0-1-15,0-8 78,0-9-78,0 0 0,8-18 16,-8-8-16,0 0 0</inkml:trace>
  <inkml:trace contextRef="#ctx0" brushRef="#br0" timeOffset="59658.8">30541 8477 0,'0'0'0,"0"0"16,0 0-16,0 17 15,17 1-15,9-1 16,-8-8-16</inkml:trace>
  <inkml:trace contextRef="#ctx0" brushRef="#br0" timeOffset="60242.96">30801 9049 0,'0'0'0,"0"0"0,0 0 0,0 0 16,0 0-16,0-9 15,0 0 1,9 1-16,8-18 16,1 0-16,-1 0 15,0 0-15,1-9 16,-9 0-16,-1 1 16,-16-1-1,-1 18 1,0 0-16,0 8 0,-8 9 15,0 0-15,-1 26 16,-8 9-16,9 8 16,0 9-16,17-9 15,0 0-15,17 1 16,9-18 0,9 0-16,34-9 15,35-8-15,-25-18 16,-45 9-16</inkml:trace>
  <inkml:trace contextRef="#ctx0" brushRef="#br0" timeOffset="60849.12">31340 8720 0,'0'0'0,"0"0"0,0-9 0,0 9 16,0 0-16,0 0 16,-9 0-16,0 0 15,1 0-15,-1 0 16,0 17-16,-17 18 16,0 17-1,0 0-15,9 0 16,-1-18-1,18-8-15,0 0 0,0-17 16,0 0 0,18-9-16,-1-9 0,0 0 15,10 1 1,-1-1-16,0 0 16,-9 9-16,9 0 15,0 9-15,-9 0 16,1-1-16,8 1 15,0 0-15,0-1 16,-9-8-16,1-8 16,-10-1-1,1 0-15,0-17 16,-9-17-16,-9 0 16,-8-1-16,-9 10 15,17 25-15</inkml:trace>
  <inkml:trace contextRef="#ctx0" brushRef="#br0" timeOffset="63592.79">14354 10400 0,'0'0'0,"0"-9"0,0 0 16,0 9-16,0-8 0,0-1 0,0 0 16,0 1-16,0-1 15,0 0-15,0 9 16,0 0 0,0 0-16,0 9 15,18 43-15,-1 61 16,0 25-16,1 27 31,-1-1-31,0-34 0,1-9 0,-9-8 16,-1-26-1,-8-27-15,0-16 16,-8-18-16,8 0 16,0-9-16,8-8 15,-8-1-15</inkml:trace>
  <inkml:trace contextRef="#ctx0" brushRef="#br0" timeOffset="64008.37">14172 11344 0,'0'0'0,"0"0"16,0 0-16,0 0 15,0 0-15,0 0 16,-9-9 0,9 0-16,0 1 15,0-1-15,0 9 16,0 0-16,0 0 16,0 0-16,0 0 15,0 0-15,9 9 16,8 8-16,9 26 15,9 18-15,8 0 16,1-9 0,-9 8-1,-9-8-15,0-17 0,-9-9 16,-8-9-16,-1-8 16,10-1-16,-1-16 15,9-44-15,26-52 16,9-43-1,9-35-15,69-199 16</inkml:trace>
  <inkml:trace contextRef="#ctx0" brushRef="#br0" timeOffset="66836.22">13356 10079 0,'0'0'0,"0"0"0,-9 0 0,0 0 0,1 0 16,-1 0-1,9 0-15,0 0 16,-9 9-16,1 17 16,-19 17-16,1 35 15,0 9 1,0 17-16,-8 0 0,-1-18 15,9-16 1,0-10-16,0-17 16,8 1-16,1-18 15,8-9-15,9-8 16,0-9-16,0 0 16,0 0-16,0 0 15</inkml:trace>
  <inkml:trace contextRef="#ctx0" brushRef="#br0" timeOffset="67143.91">13382 10123 0,'0'0'0,"0"0"0,0 0 16,0 0-16,0 0 15,0 0-15,0 0 16,0 0-1,0 0-15,0 8 16,17 10-16,0 25 16,27 9-16,25 26 15,18 17 1,0 9-16,-9-17 0,-17-18 16,0-9-1,-18-16-15,1-18 16,-18 0-16,0 0 15,-9-18-15,9 1 16,-17 0-16</inkml:trace>
  <inkml:trace contextRef="#ctx0" brushRef="#br0" timeOffset="67696.8">13321 10573 0,'0'0'0,"-9"0"0,1 0 0,-1 0 15,9 0 1,0 0-16,0 0 16,0 9-16,0 8 15,17 0-15,1 1 16,8 8-16,8-9 15,1-8-15,0-1 16,0-8-16,8-17 16,0-9-1,1-17-15,8-9 16,-17 8-16,-18 27 16</inkml:trace>
  <inkml:trace contextRef="#ctx0" brushRef="#br0" timeOffset="68775.89">13434 10478 0,'0'0'0,"0"0"0,0 0 15,0 0-15,0 0 16,0 0-16,0 0 15,0 0-15,0 0 16</inkml:trace>
  <inkml:trace contextRef="#ctx0" brushRef="#br0" timeOffset="70236.1">13321 10495 0,'0'0'0,"0"0"15,-9 0-15,1 0 16,-1 0-16,0 0 15,0 0 1,1 9-16,8 8 16,0 0-16,0 9 15,8-8-15,10 8 16,8-9-16,35 18 16,-18-18-16</inkml:trace>
  <inkml:trace contextRef="#ctx0" brushRef="#br0" timeOffset="71709.92">15162 10218 0,'0'0'0,"0"0"16,0 0-16,0 0 16,0 9-16,0 16 15,0 27-15,9 26 16,8 26-16,9-17 15,-9-18 1,-8-17-16,0-9 16,-1-17-16,-8-17 15,0 0-15,0-9 16,0 0-16,-8-18 16,-1-25-16,0 0 15,1 0 1,-10-9-16,10 8 15,-1 10-15,0-10 16,-8 1-16,17 8 16,0 1-16,17 8 15,9 0-15,9 0 16,-9 8-16,0 1 16,-9 9-16,-8 8 15,0 0 1,0 0-16,-9 8 15,0 9-15,-9 1 16,0 8-16,0 0 16,1-9-16,8 0 15,0 1-15,0-10 16,8 1-16,10 8 16,-1-8-1,9 8-15,0-8 16,0 0-16,-8-1 15,-10 10-15,1-1 16,0 0-16,-9 1 16,0 8-1,-9-9-15,0 0 0,9 1 16,9 8 0,0-18-16</inkml:trace>
  <inkml:trace contextRef="#ctx0" brushRef="#br0" timeOffset="71917.13">15648 10417 0,'0'0'0,"0"0"0,0 0 15,0 0-15,0 0 16,0 9-16,0 8 16,0 0-1,0 1-15,0-1 16,0-8-16,0-1 15,0-8-15,0 0 16,0-8-16,0 8 16</inkml:trace>
  <inkml:trace contextRef="#ctx0" brushRef="#br0" timeOffset="72010.77">15622 10105 0,'0'0'15,"-9"0"-15,9 0 0,0 0 0,0 0 16,0 0-16,0 0 0,0 9 15,0-9-15,9 0 16</inkml:trace>
  <inkml:trace contextRef="#ctx0" brushRef="#br0" timeOffset="72348.75">16022 10278 0,'0'0'0,"0"0"0,-9 9 0,9-9 16,0 0-1,0 17-15,0 1 16,0 16-16,0 1 16,0-9-16,0 0 15,0-9-15,0 1 16,0-10-16,0 1 15,0 0-15,0-9 16,0-9-16,0 0 16,0-25-1,0-18-15,17 8 16,9-16-16,-8-1 16,-10 35-16</inkml:trace>
  <inkml:trace contextRef="#ctx0" brushRef="#br0" timeOffset="72878.91">16525 10062 0,'0'0'0,"0"0"16,0 0-16,-8 0 16,-10 0-16,1 0 15,-1 0-15,1 0 16,0 0-16,-9 17 16,0 1-16,8 8 15,1 8-15,-1 10 16,10-10-1,8 1 1,0-18-16,8 0 16,1 9-16,0-17 0,0 0 15,-1-9-15,1-9 16,0 0-16,8-17 16,0-26-16,1-17 15,-10-17 1,1-18-16,-9-18 15,0 18-15,0 53 16,0 25-16,0 8 16,0 18-16,0 0 15,0 26-15,17 26 16,1 17-16,-1 18 16,9 0-1,9-18-15,0-17 16,25 0-16,10-17 15,-35-27-15</inkml:trace>
  <inkml:trace contextRef="#ctx0" brushRef="#br0" timeOffset="73313.66">17003 9664 0,'0'0'0,"0"8"0,0 1 15,0 8-15,17 1 16,1 16-16,8 18 16,8 0-16,1 0 31,0-9-31,-9 1 0,0-18 16,-9 0-16,-8-9 15,0-8-15,-1-1 16,-8-8-16,0-8 15,0-10 1,0-25-16,0-35 0,0-26 16,18 18-1,-1 25-15,9 9 16,-17 35-16</inkml:trace>
  <inkml:trace contextRef="#ctx0" brushRef="#br0" timeOffset="73531.1">17446 9716 0,'0'0'0,"0"0"15,0 17-15,0 0 16,8 18-16,10 8 16,-10 0-16,10 1 15,-10-1-15,1-17 31,0-9-31,-9-8 0,0 0 16,0-9-16,0 0 16,0 0-16</inkml:trace>
  <inkml:trace contextRef="#ctx0" brushRef="#br0" timeOffset="73660.06">17428 9369 0,'0'0'0,"-8"-9"0,8 9 15,0 0-15,0 0 16,0 0-1,0 0-15,0 9 16,0 8-16,8-8 16</inkml:trace>
  <inkml:trace contextRef="#ctx0" brushRef="#br0" timeOffset="74443.37">17836 9889 0,'0'0'0,"0"0"0,0 0 15,0 0-15,0-9 16,0 0 0,0 1-16,0-1 15,0-17-15,9-9 16,0 1-16,-1-1 15,1 1-15,-9 8 16,-9 0-16,1 8 16,-1 1 15,0 0-31,-8-1 0,17 18 0,-17 0 0,-1 0 16,1 0-16,8 18 15,-8 8-15,8 8 16,9 10-16,0-1 15,9 0-15,8 0 16,1-17-16,8 0 16,0 0-1,8-17-15,10 0 16,25-1-16,-25 1 16</inkml:trace>
  <inkml:trace contextRef="#ctx0" brushRef="#br0" timeOffset="74963.7">18097 9516 0,'0'0'16,"0"0"-16,0 0 0,0 0 0,0 0 0,0 0 15,0 0-15,0 0 16,-9 18 0,1 8-16,-1 34 15,0 10-15,9-27 16,0-17-16,0 0 16,0-18-1,0 1-15,0-9 0,0-9 16,18-8-1,-1-9-15,0 0 16,1 9-16,-1 0 16,0-1-16,1 18 15,-1 0-15,1 0 16,-1 0-16,9 9 16,0 0-16,0-9 15,0 0-15,0-9 16,0-8-1,0 8-15,-17-8 16,0-9-16,-1 0 16,-16-18-16,-10 1 15,-8-9-15,-9 9 16,1 8-16,16 18 16,18-1-1,0 18-15</inkml:trace>
  <inkml:trace contextRef="#ctx0" brushRef="#br1" timeOffset="163415.28">24610 8287 0,'0'0'0,"0"0"0,0 0 16,0 0-16,-9 0 16,0 17-16,-8 9 15,8 17-15,1-8 16,-18 17-16,-9 8 15,18 53 1,-1 8-16,-17-17 16,-17 26-16,0 26 15,17-26-15,1 8 16,-10 18-16,18-17 16,9-9-16,0-18 15,8 1-15,0-18 16,0-34-16,1-18 15,8 9-15,0 0 16,0-9 0,8-25-16</inkml:trace>
  <inkml:trace contextRef="#ctx0" brushRef="#br1" timeOffset="163772.81">24063 10348 0,'0'0'0,"0"0"0,0 0 16,0 0-16,-9 0 16,9 17-16,0 0 15,0 1-15,9 8 16,-1 0-16,10-9 16,-10-8-16,10-1 15,-1-16-15,9-10 16,35-42-1,17-53-15,9 1 16,-52 68 0</inkml:trace>
  <inkml:trace contextRef="#ctx0" brushRef="#br1" timeOffset="164681.29">24462 7343 0,'-9'0'0,"1"0"0,-1 0 15,-8 0-15,-9 8 16,-9 9-16,-17 9 15,0 9-15,-9 17 32,9 0-32,0 0 0,26-9 15,8 1-15,10-18 16,8-9-16,0-8 16,8-1-16,10-8 15,-1-8-15,9-10 16,0-8-16,-8 0 15,-10 9-15,1 0 16,0 17 0,-9 0-16,0 8 0,0 18 15,0 52 1,0 43-16,8 9 16,1-8-16,8-10 15,9-25-15,0-35 16,0-18-1,9-8-15,0-17 16,0-18-16,-9-17 0,0-8 16,-18-9-1,-8-9-15,-17 0 16,-26 0-16,-1 8 16,10 27-16,-10 0 15,9 17-15,9 0 16,9 0-16,8 0 15,9 0-15,0-9 16,18-8 0,8-27-16,34-8 15,-16 18-15</inkml:trace>
  <inkml:trace contextRef="#ctx0" brushRef="#br1" timeOffset="165300.18">24627 7412 0,'0'0'0,"0"0"16,0 0-16,0 0 16,0 17-16,0 0 15,-9 27-15,9 8 16,0 0-16,9-9 16,0-17-16,0 0 31,-1 0-16,1-17-15,0-1 0,-1-16 0,1-1 16,8-17-16,1-9 16,-1-17-16,-8 9 15,-1 8-15,1 18 16,-9 0-16,0 17 16,0 0-1,9 17-15,-1 9 16,10 9-16,-1 8 15,9 0 1,0-17-16,0 0 0,0-17 16,-8-9-1,8 0-15,-18 0 16</inkml:trace>
  <inkml:trace contextRef="#ctx0" brushRef="#br1" timeOffset="165748.66">24992 7126 0,'0'0'0,"0"0"16,0 0-16,0 17 15,0 9-15,17 35 16,1 26-16,-1-10 31,0-7-31,-8-18 0,0-9 16,-1-17-16,1-9 15,-9-8-15,0 0 16,0-18-16,0 0 16,0-17-16,9-8 15,8-1-15,0 0 16,1 18-16,-1 0 15,1 8 1,-1 9-16,0 0 16,-8 17-16,0 1 15,-1 16-15,-16 1 16,-1 0-16,0-1 16,1-8-16,-1-8 15,9-10-15,0 1 16,0-9-16</inkml:trace>
  <inkml:trace contextRef="#ctx0" brushRef="#br1" timeOffset="165932.72">25426 7317 0,'0'0'0,"0"8"15,0 18-15,9 9 16,-1 8-16,1 0 15,0-17 1,-1 0-16,1-17 16,0 8-16,-9-8 15,0-9-15</inkml:trace>
  <inkml:trace contextRef="#ctx0" brushRef="#br1" timeOffset="166057.24">25270 7083 0,'0'0'0,"0"0"16,0 0-16,17-9 16,9 0-16,-8 1 15</inkml:trace>
  <inkml:trace contextRef="#ctx0" brushRef="#br1" timeOffset="166314.18">25661 7239 0,'0'0'0,"0"0"0,0 0 0,0 0 16,0 0-16,0-9 15,17 0-15,18 1 16,-1-1-16,10-8 16,-1-1-16,1 10 15,-1 8 1,-17 0-16</inkml:trace>
  <inkml:trace contextRef="#ctx0" brushRef="#br1" timeOffset="166531.17">25982 6883 0,'0'0'0,"0"0"16,0 0-16,-9 0 15,-8 18-15,-9 25 16,0 9 0,8 17-16,1 18 15,17 8 1,0-8-16,17-27 15,1-16-15,16-10 16,10-8-16,43-34 0,-35-1 16</inkml:trace>
  <inkml:trace contextRef="#ctx0" brushRef="#br1" timeOffset="189596.89">26833 10954 0,'0'0'0,"-9"0"16,9 0-1,0 0-15,0 0 16,0 0-16,0 0 16,0 0-16,0 9 15,0 8-15,0 9 16,0 17-16,0 27 15,9 16-15,8 44 32,9 26-32,0 17 0,-8-26 15,8-34-15,-9-9 16,-8-26-16,8 0 16,18 8-16,-9-42 15</inkml:trace>
  <inkml:trace contextRef="#ctx0" brushRef="#br1" timeOffset="189957.92">26876 10902 0,'0'0'0,"0"0"0,-8 0 0,-1 0 16,0 0-16,-8 9 15,-9 17-15,-18 34 16,-8 27-1,0 0 1,9-10-16,8 1 0,0-17 16,9-18-16,9-17 15,8-8-15,9-18 16,0-9-16,-9 0 16,9 1-16</inkml:trace>
  <inkml:trace contextRef="#ctx0" brushRef="#br1" timeOffset="190082.73">26789 10893 0,'0'0'0,"0"0"16,0 0-16,18 9 16,8 8-16,17 18 15,9 8-15,18 18 16,8-9 0,-52-35-16</inkml:trace>
  <inkml:trace contextRef="#ctx0" brushRef="#br1" timeOffset="191007.9">26017 12721 0,'0'0'0,"0"0"0,0 0 16,0 0-16,8 0 16,18-9-16,26 0 15,27-8-15,7-9 16,1 0 0,0 0-1,-9 0-15,-8 0 0,-18 9 16,-9 8-16,-8 1 15,-18-1-15</inkml:trace>
  <inkml:trace contextRef="#ctx0" brushRef="#br1" timeOffset="191276.88">26598 12236 0,'0'0'0,"0"0"0,0 0 15,-8 0-15,-1 8 16,0 10-16,1 8 16,-10 17-16,1 9 15,-9 26-15,8 9 32,1 8-32,0 0 0,17-8 15,0-9-15,0-18 16,8-16-16,1-18 15,17-18-15,9 1 16,8 0-16,-17-9 16</inkml:trace>
  <inkml:trace contextRef="#ctx0" brushRef="#br1" timeOffset="191610.81">26824 12686 0,'0'0'0,"0"0"16,-9 0-16,1 0 16,8 0-16,0 0 15,0 0-15,0 9 16,0 8 0,8 9-16,1 9 15,0-1-15,0-8 16,-1 0-16,1 0 15,-9-8-15,0-10 16,0 1-16,0 0 16,0-9-16,0-9 15,0-8-15,0-18 16,17-8 0,18-18-16,8 0 15,18 10-15,9-1 16,-36 34-16</inkml:trace>
  <inkml:trace contextRef="#ctx0" brushRef="#br1" timeOffset="192234.23">27406 12574 0,'0'-9'0,"0"0"0,0 9 15,-9 0-15,1 0 16,-1 0-16,-8 0 16,-10 18-16,1-1 15,-8 9-15,16 0 16,1 0-16,8-9 15,9 0 1,0-8-16,0 0 16,0-1-16,0-8 15,18-8-15,-1-1 16,0 0-16,1-17 16,8 1-16,-9 7 15,-8 1-15,0 8 16,-1 1-1,1 8-15,0 0 16,-9 0-16,8 8 16,10 10-16,-10-10 15,10 10-15,-1-10 16,9 1-16,9-9 16,-9 0-16,-9 0 15</inkml:trace>
  <inkml:trace contextRef="#ctx0" brushRef="#br1" timeOffset="192609.63">27727 12548 0,'0'0'0,"0"0"0,0 0 0,0 0 15,0 0 1,0 0-16,-8 8 15,-1 10-15,0-1 16,1 0-16,-1 1 16,0-10-16,9 1 15,0 0-15,0-1 16,0-8-16,0 0 16,0-8-1,0-1-15,18-17 16,-1-17-16,9-1 15,0 10-15,9-1 16,-9 18-16,0 8 16,0 9-16,-17 9 15,-1 8-15,1 0 16,0 9 0,-1 9-16,1-9 15,17-9-15,-9-8 16</inkml:trace>
  <inkml:trace contextRef="#ctx0" brushRef="#br1" timeOffset="192946.82">28257 12244 0,'0'0'0,"0"0"0,0 0 16,-9 0-16,1 0 15,-1 0-15,-17 9 16,0 0-16,0 8 16,8 0-16,1 18 15,0-9 1,17-9-16,0 9 16,0-8-16,8-1 15,1 0-15,0-8 16,-1 0-16,1-1 15,0 1-15,-1 8 32,-8 1-32,-8-1 0,-1 0 15,0 1-15,9-10 16,0 1-16,0 0 16</inkml:trace>
  <inkml:trace contextRef="#ctx0" brushRef="#br1" timeOffset="193131.86">28370 12461 0,'0'0'0,"0"0"0,0 0 16,9 9-16,-9 8 16,0 0-16,0-8 15,0 0-15,0-1 16,17 1-16,-8 0 15,-1-9-15</inkml:trace>
  <inkml:trace contextRef="#ctx0" brushRef="#br1" timeOffset="193240.6">28422 12037 0,'0'0'0,"0"0"0,9 8 0,8 1 0,0 0 16</inkml:trace>
  <inkml:trace contextRef="#ctx0" brushRef="#br1" timeOffset="193893.93">28726 12253 0,'0'0'0,"-9"0"16,9 0-16,0 0 15,-8 0-15,-1 0 16,0 0-16,0 9 15,1 8-15,-1 0 16,9 9-16,0 0 16,0 0-16,9 0 15,-1 0 1,1-8-16,0-1 16,-9-8-16,0-1 15,0 1-15,-9 8 16,0-8-16,1 0 15,8-1-15,0-8 16</inkml:trace>
  <inkml:trace contextRef="#ctx0" brushRef="#br1" timeOffset="194129.58">28917 12149 0,'0'0'0,"0"0"0,0 0 15,0 0-15,0 0 16,0 0-16,0 0 16,17 0-16,1 0 15,-1-8-15,9 8 16,-9 0-16,-8 0 15</inkml:trace>
  <inkml:trace contextRef="#ctx0" brushRef="#br1" timeOffset="194376.07">29056 11863 0,'0'0'0,"-9"9"0,9-9 0,-9 17 0,1 9 15,-1 18-15,-8 16 16,-1 18-16,-8 17 16,0 18-16,9-18 15,8-17-15,27-26 16,-1 0-16,0-17 15</inkml:trace>
  <inkml:trace contextRef="#ctx0" brushRef="#br1" timeOffset="194891.43">29160 12322 0,'0'0'0,"0"0"0,-9 9 16,1 17-16,-1 9 15,0-1-15,1-8 16,-1 0-16,9-8 16,0-1-16,0 0 15,9-8 1,-1 0-16,1-1 15,8-8-15,1-8 16,-1-1-16,0-17 16,-8 0-16,0 0 15,-9 9-15,0-1 16,0 10-16,0-1 16,0 9-16,0 0 15,0 0 1,0 0-16,17 17 15,-8-8-15,0 8 16,-1 1-16,1-1 16,0 0-16,-1 1 15,-8-1-15,0 0 16,0-8 0,-8 0-16,-1-1 15,9-8-15,-9-8 16,9-27-16,35-26 15,17-8-15,-26 43 16</inkml:trace>
  <inkml:trace contextRef="#ctx0" brushRef="#br2" timeOffset="-178715.6">9344 7923 0,'0'0'0,"0"0"16,0 0-16,-9 0 16,0 17-16,-17 9 15,0 9-15,0 17 16,9 0 0,-1 8 15,18 10-31,0-10 0,0-60 0,18 43 0,-1 1 0,1-18 15,16-9-15,18-8 16,1-27-16,7-8 16,10-17-16,-9-17 15,-9-1 1,-9-8-16,-17-1 16,-17 10-16,-18 8 15,0 17-15,1 0 16,-18 18-16,0 0 15,8-1-15,1 18 16,8 0-16,1 0 16</inkml:trace>
  <inkml:trace contextRef="#ctx0" brushRef="#br2" timeOffset="-178527.43">9509 8053 0,'0'0'0,"0"0"0,8 17 0,10 9 16,17 17-16,8 18 16,0 0-16,1-1 31,-1-8-31,-8-9 0,-9 1 16,0-18-16,-9 0 15,-8-18-15</inkml:trace>
  <inkml:trace contextRef="#ctx0" brushRef="#br2" timeOffset="-178046.16">10012 8087 0,'0'0'0,"0"9"16,18 17-16,-1 35 15,0 8-15,1 9 16,-9 0 0,-1-18-16,1-16 15,0-18-15,-9-18 16,0 1-16,0-9 16,8-9-16,1-25 15,0-36-15,-9 44 16,-9-571-1,9 597-15,0 0 0,-9 0 16,1 0 0,8 0-16,0 0 15,0 0-15,8 0 16,10 0-16,8 0 16,8 0-16,10 0 15,-18 0 1,0 0-16,-9 9 15,-8 8-15,0 0 16,-18 18-16,-8-1 16,-9 10-16,-9-1 15,0-17-15,9 0 16,26-17-16,0-1 16</inkml:trace>
  <inkml:trace contextRef="#ctx0" brushRef="#br2" timeOffset="-177759.23">10707 7819 0,'0'0'0,"0"0"0,0 0 16,0 0-16,-9 0 16,1 0-16,-1 0 15,-17 0 1,-9 26-16,-8 17 15,-9 9-15,8 0 32,10 0-32,-1 9 0,17-1 15,27 10-15,9-18 0,8-9 16,8-9 0,10-8-16,17-8 15,17-18-15,26-26 16,-9-9-16,-60 18 15</inkml:trace>
  <inkml:trace contextRef="#ctx0" brushRef="#br2" timeOffset="-177580.27">11115 7914 0,'0'0'0,"0"0"0,0 0 16,0 0-16,0 0 15,0 0-15,0 0 16,9 0-16,0 0 16</inkml:trace>
  <inkml:trace contextRef="#ctx0" brushRef="#br2" timeOffset="-177460.26">11167 8200 0,'0'0'0,"0"0"0,0 0 0,0 0 15,18 9-15,16-1 16,10-8 0,-18 0-16</inkml:trace>
  <inkml:trace contextRef="#ctx0" brushRef="#br2" timeOffset="-169307.98">12027 7620 0,'0'0'0,"0"-9"0,0 0 15,-9 1-15,1-1 16,-1 0-16,-8 9 16,-1 0-16,1 0 15,-9 18-15,-9-1 16,9 18 0,-9 8-16,9 18 15,9 17 1,8-1-1,9 1-15,18-17 0,-1 0 16,9-9-16,9-26 0,-1 0 16,1-9-1,0-8-15,8-18 16,1-8 0,8-18-1,0-17-15,-9-17 0,-17-1 16,-17 1-16,-9 8 0,-9 18 15,1 9-15,-18-1 16,0 18-16,0-1 16,8 1-1,1 17-15,8 0 16,9 0-16</inkml:trace>
  <inkml:trace contextRef="#ctx0" brushRef="#br2" timeOffset="-169066.58">12036 7897 0,'0'0'0,"0"0"16,0 0-16,0 0 16,0 8-16,17 10 15,0 25-15,18 9 16,0 0-16,17 0 47,0-9-47,-8 1 0,-1-18 15,-8 0-15,-1-9 0,-25-17 0</inkml:trace>
  <inkml:trace contextRef="#ctx0" brushRef="#br2" timeOffset="-168578.92">12513 7845 0,'0'0'0,"0"0"0,0 0 15,0 0-15,0 0 16,0 0-1,0 0-15,0 17 16,0 0-16,0 18 16,9 8-16,8 1 15,1-1-15,-1 0 16,0-17 0,1 0-16,-9-17 15,-1 0-15,1-1 0,0-16 16,-1-1-1,10-26-15,-1-8 16,0-18-16,-8 9 16,0 18-16,-1 16 15,-8 1-15,0 17 16,0 0-16,0 9 16,9 17-16,8 17 15,1 0 1,-1 1-16,9-1 15,0-17-15,0 0 16,0-9-16,9-8 16,0-9-16,-18 0 15</inkml:trace>
  <inkml:trace contextRef="#ctx0" brushRef="#br2" timeOffset="-167832.67">13260 7784 0,'0'0'0,"0"0"16,0 0-16,-9-8 16,-17-1-16,0 9 15,0 0 1,0 0-16,-9 17 16,9 9-16,0 9 15,9 8-15,0 0 31,17 1-31,0-18 0,0 0 0,0-9 16,8-8-16,1-1 16,0-8-16,-1-8 15,1-1 1,8-17-16,-8 0 16,0 9-16,-1-1 15,1 10-15,-9 8 16,0 0-16,9 17 15,8 0 1,1 1-16,-1 8 0,9 0 16,0-9-1,-9-8-15,9-1 16,-8 1-16,-9 0 16,-1-18-16,10-17 15,-10 0-15,53-190 16,-61 216-16,0 0 15,0 0-15,0 0 16,0 0 0,0 0-16,0 0 15,0 0-15,0 0 16,0 17-16,0 0 16,0 9-16,0 0 15,0 0-15,0 0 16,0-17-16,0-1 15,0-8 1,0 0-16,0-8 0,9-18 16,8 0-1,0 0-15,10 0 16,-10 8-16,0 1 16,1 17-16,-1 0 15,0 17-15,1 1 16,8 16-1,0-8-15,-9 0 16,1 0-16,8-8 16,0-10-16,-18 1 15</inkml:trace>
  <inkml:trace contextRef="#ctx0" brushRef="#br2" timeOffset="-167575.73">13503 7724 0,'0'-9'0,"0"9"0,0 0 16,0 0-16,9-9 16,8 1-16,18-1 15,8-8 1,10-9-16,-1 0 15,26-18 1,-9 1-16,9 0 16,-8 8-16,-35 18 0,-18 17 15</inkml:trace>
  <inkml:trace contextRef="#ctx0" brushRef="#br2" timeOffset="-167332.9">13781 7325 0,'0'0'0,"0"0"16,0 0-16,0 0 15,0 0-15,0 18 16,0 25 0,0 17-16,9 18 15,8 9 1,1 8-16,-1 1 0,0-27 31,1-9-31,-1-25 0,18 0 0,17-1 16,-9-16-16,-25-18 15</inkml:trace>
  <inkml:trace contextRef="#ctx0" brushRef="#br2" timeOffset="-166399.72">14762 7360 0,'0'0'0,"0"0"15,0 0-15,0 17 16,0 0-16,0 9 16,0 9-16,0 0 15,-8-1-15,8 1 16,0-9-16,0 0 15,0-9 1,0-8 0,0 0-1,0-9-15,0 0 16,0-9-16,0-8 0,0-9 0,8 0 16,1 0-16,0 8 15,8 1 1,0 0-16,1 17 15,-1 0-15,1 0 16,-1 17-16,0 0 16,1 1-16,-1-1 15,-8 0-15,-1 1 16,1-10-16,0 1 16,-1 0-16,-8-9 15,9-9 1,9-17-16,16-26 15,1-9-15,-9 18 16,0 8-16,-9 18 16,1 8-16,-9 9 15,8 9-15,18 34 16,-1 1-16,-8-1 16,27 0-1,7 1-15,-34-27 16</inkml:trace>
  <inkml:trace contextRef="#ctx0" brushRef="#br2" timeOffset="-162001.06">14293 7533 0,'0'0'0,"0"0"0,0 0 16,0 0-16,-8 9 15,8-1-15,0-8 16,-9 18-16,9-1 15,0 18 1,0 8-16,0 9 16,0-9-16,0 1 15,9-18 17,-1-1-32,1-16 0,-9 0 0,9-18 0,8 0 15,1-8-15,-1-17 16,9-1-1,0-8-15,0 8 16,-17 9-16,-1 9 16,1-1-16,-9 18 15,0 0-15,0 0 16,0 18-16,0 8 16,18 17-16,8 18 15,8-9-15,10-18 16,-1-8-1,-25-17-15</inkml:trace>
  <inkml:trace contextRef="#ctx0" brushRef="#br2" timeOffset="-161301.39">15822 7126 0,'0'0'0,"0"0"15,0 17-15,8 27 0,10 34 16,-1 43-16,1-9 31,-1 1-31,0-9 16,-8-17-16,0-36 0,-9-16 16,0-9-16,0-17 15,0-1-15,0-8 16,-9-8-16,0-27 15,-8-17 1,8-52-16,1-17 0,-1 17 16,9 26-1,17 9 1,1 17-16,8 17 0,-9 1 16,0 16-16,1 1 15,-1 8-15,1 9 16,-10 0-16,1 0 15,0 18-15,-1-1 16,-8 18 0,-8-1-16,-1 10 15,9-10-15,0-8 16,0-17-16,0-9 16</inkml:trace>
  <inkml:trace contextRef="#ctx0" brushRef="#br2" timeOffset="-160949.39">16456 7187 0,'-9'-9'0,"0"0"15,1 1-15,-1 8 16,0 0-16,1 0 16,-1 0-16,0 17 15,1 0-15,8 1 16,0 8-16,0-9 15,8 0-15,10-8 16,-1 0 0,0-9-16,1-9 15,-1 0-15,-8-8 16,-1-9-16,-8-9 16,-8 1-16,-1-1 15,-8 18-15,-1-1 16,1 18-16,8 0 15,1 9 1,8 8-16,0 1 16,0-10-16</inkml:trace>
  <inkml:trace contextRef="#ctx0" brushRef="#br2" timeOffset="-160761.27">16603 7117 0,'0'0'0,"0"0"0,0 0 0,9 0 0,0 0 0,-1 9 15,10 8-15,-1 1 16,1 8-16,-10 0 16,1-9-16,0 0 15,8-8 1,-8 0-16,-1-9 15</inkml:trace>
  <inkml:trace contextRef="#ctx0" brushRef="#br2" timeOffset="-160606.1">16638 6806 0,'0'0'0,"0"0"0,0 0 0,0 0 15,0 0 1,17 0-16,18 8 15,0 1-15,-18 0 16</inkml:trace>
  <inkml:trace contextRef="#ctx0" brushRef="#br2" timeOffset="-160236.08">16985 7083 0,'0'0'0,"0"0"0,0 0 0,0 8 0,0-8 16,0 18-16,0 8 16,-8 8-16,8 1 15,0-9 1,0 0-16,0-9 16,0-8-16,0 0 15,0-9-15,0-9 16,0 0-1,8-34-15,10-18 0,-1 9 16,1 9-16,-10 8 16,1 18-1,0 0-15,-1 17 16,10 8-16,-1 18 16,-8 9-16,8 0 15,0-1-15,9-8 16,9 0-16,-9 0 15,-8-17-15</inkml:trace>
  <inkml:trace contextRef="#ctx0" brushRef="#br2" timeOffset="-160033.06">17020 6927 0,'0'0'0,"0"0"16,0 0-16,0 0 15,18 0-15,-1 0 16,18-9 0,17 0-16,9 1 15,-1-18-15,-8 0 47,-8 0-47,-1 17 0,-8 9 0</inkml:trace>
  <inkml:trace contextRef="#ctx0" brushRef="#br2" timeOffset="-159835.08">17385 6806 0,'0'0'0,"-9"0"0,1 26 16,-1 25-16,9 19 15,0 8-15,9 0 31,8-18-31,0-16 0,1-10 16,-10-16-16,1-10 16,0 1-16</inkml:trace>
  <inkml:trace contextRef="#ctx0" brushRef="#br2" timeOffset="-158720">16134 7905 0,'0'0'0,"0"0"0,0 0 0,0 0 16,-8 0-1,-1 0-15,0 0 16,1 0-16,-1 0 15,-8 0-15,-9 18 16,0-1-16,-1 0 16,1 18-16,9 8 15,0 1-15,8-1 32,9-8-32,0-9 0,17 0 15,1-18-15,8 1 16,26-18-16,35 1 15,0-18-15,-18 0 16,-26 0-16,1-18 16,-9-8-16,-18 26 15,-8 9 1,-1 8-16,-8 9 16,0 0-16,-8 0 15,-1 0-15,0 18 16,1-1-16,8 0 15,0 9-15,0-8 16,8-1-16,10-8 16,-1-1-16,0 1 15,1-18 1,-1 1-16,1-18 16,-1 0-16,0-18 15,-8-8-15,0 9 16,-18 8-16,0 18 15,1 0 1,-10 17-16,10 0 0,-10 0 16,1 17-1,-1 0-15,18-8 16,0 0-16,0-1 16,0-8-16,0 0 15,9-8-15,8-1 16,1 0-16,-1 1 15,1-1 1,-1 0-16,0 1 16,1 8-16,-1 0 15,0 8-15,9 10 16,1 16-16,-10 1 16,-8 0-16,-1-1 15,-8-8-15,0 0 16,0-8-16,0-10 15,0-8-15,9-8 16,8-10 0,9-16-16,9-18 15,-9 0-15,0 17 16,0 18-16,-8-1 16,-10 18-16,1 0 15,0 18 1,8-1-16,0 9 0,1 0 15,-10 9 1,1-9-16,0-18 16</inkml:trace>
  <inkml:trace contextRef="#ctx0" brushRef="#br2" timeOffset="-158467.53">17011 7776 0,'0'0'0,"9"8"0,-9-8 15,0 0-15,9 0 16,17-8-16,9-1 16,17-8-16,0-1 15,-9 1 1,1 0-1,-10 8-15,-16 9 16,-1 0 0,-8 0-16</inkml:trace>
  <inkml:trace contextRef="#ctx0" brushRef="#br2" timeOffset="-158250.02">17402 7507 0,'0'0'0,"-8"0"0,-1 0 15,0 17-15,1 9 16,-10 18-16,1 8 16,8 17-16,-8 9 15,8-9 1,9-8-16,0-18 0,0-8 16,9-9-1,8-9-15,0-8 16,10-1-16,-10 1 15</inkml:trace>
  <inkml:trace contextRef="#ctx0" brushRef="#br2" timeOffset="-157903.52">17819 7819 0,'0'0'0,"-9"0"15,1-9-15,-1 1 0,0-1 16,1 0 0,-10 1-16,1 8 15,0 0-15,-9 0 16,-1 17-16,-7 9 15,8 8-15,8 1 16,1 8 0,8-17-1,9 0-15,0-8 0,0-10 16,9 1-16,8-9 16,1-9-16,16-17 15,1-8 1,-9-1-16,0 0 0,-8 18 15,-10 0 1,1 17-16,0 0 0,-9 0 16,8 17-1,1 0-15,0 1 16,8-1-16,0-8 16,-8 8-16,0-8 15</inkml:trace>
  <inkml:trace contextRef="#ctx0" brushRef="#br2" timeOffset="-157600.08">18106 7689 0,'-9'-9'0,"0"1"16,1-1-16,-1 0 15,0 9-15,1 0 16,-1 0-16,0 0 15,0 9-15,1 8 16,-1 1 0,-8 8-16,8 8 15,9 10-15,0-10 16,17-8-16,9-9 16,-8-8-16,17 0 15,-1-18-15,18 0 16,-8-8-16,-18 0 15,-9 8 1</inkml:trace>
  <inkml:trace contextRef="#ctx0" brushRef="#br2" timeOffset="-157528.37">18271 7706 0,'0'0'0,"0"0"15</inkml:trace>
  <inkml:trace contextRef="#ctx0" brushRef="#br2" timeOffset="-147886.45">18357 7724 0,'0'0'0,"0"0"0,0 0 15,0 0-15,0 0 16,0 0-16,0 0 15,0-9-15,0 0 16,18 1-16,8-1 16,17-17-16,27-9 15,-1-8 1,9 0 0,1 8-16,7 0 0,-7 9 15,-27 9-15,-18 8 16,-25 9-16</inkml:trace>
  <inkml:trace contextRef="#ctx0" brushRef="#br2" timeOffset="-147420.64">18687 7282 0,'0'0'0,"0"0"0,0 0 0,0 0 16,-8 0-16,-10 0 16,1 9-1,8-1-15,1 10 16,-1 16-16,0 18 16,-17 26-16,9 0 46,17-9-46,0 18 0,9 0 0,-1-36 0,10-7 0,-1-18 16,18 0 0,-1-9-16,10-8 15,43-27-15,8-16 16,-25-1-16,-44 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43:02.73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23359 7325 0,'0'0'0,"0"0"0,0 0 0,0 0 16,0 0-16,0 0 15,0 0-15,9 0 16,-9 0-1,9 0-15,-1 0 16,1 0-16,0 0 16,8 0-16,0 0 15,1 0-15,-1 0 16,9 0-16,0 0 16,0 0-16,0 0 15,0 0-15,1 0 16,-1 0-1,0 0 1,0 0-16,-9 0 16,9 0-1,-9 0-15,1 0 0,-1 0 0,1 0 16,-1 0-16,0 0 16,1 0-16,-1 0 15,9 0 1,-9 0-16,1 0 15,-1 0-15,-8 0 16,0 0 0,-1 0-16,1 0 0,0 0 15,-1 0-15,1 0 16,0 0-16,-9 0 16,0 0-1,0 0-15,0 0 16,0 0-16,0 0 15,0 0-15,8 0 16,1 0-16,0 0 16,-1 0-16,1 0 15,-9 0-15,0 0 16,0 0-16,0 0 16,0 0-1,0 0-15,0 0 16,9 0-16</inkml:trace>
  <inkml:trace contextRef="#ctx0" brushRef="#br0" timeOffset="516.17">24184 6572 0,'0'0'0,"0"0"0,0 0 16,0 0-16,0 0 15,0 0-15,0 0 16,0 8-16,0 1 16,9 8-16,0 1 15,-1 16-15,1 18 16,0 26-16,-9 26 15,8 17 1,-8 18-16,0 0 16,9-18-16,0-17 15,-1-18-15,-8-16 16,0-18-16,0-18 16,0-8-16,0-8 15,0-10-15,0-8 16,0 0-1,0-8-15,0-1 16,0 0-16</inkml:trace>
  <inkml:trace contextRef="#ctx0" brushRef="#br0" timeOffset="935.16">24636 6710 0,'0'0'0,"0"-8"16,0 8-16,0 0 16,0 0-16,0 0 15,0 0-15,0 0 16,0 0-1,0 17-15,9 26 16,-9 27-16,8 42 16,1 27-1,-9 8-15,9-9 16,-1-25-16,1-18 0,-9-8 16,0-26-16,0-9 15,0-18 1,0-8-16,0-17 15,0-1-15,0-8 16,-9-8-16,1-1 16,8-17-16,0 9 15</inkml:trace>
  <inkml:trace contextRef="#ctx0" brushRef="#br0" timeOffset="2296.17">24653 7291 0,'0'0'0,"0"0"0,0 0 15,0 0-15,0 0 16,0 0-16,0 0 16,0 0-16,0 0 15,9 0-15,0 0 16,-1-9-16,1 0 15,0 9 1,-1-8-16,10 8 16,-1 0-16,9 0 15,9 0-15,0 0 16,-1 0-16,10 0 16,-1 0-1,9 0-15,-8 0 16,-10 0-16,18 0 0,9 0 15,0 0 1,-9 0-16,9 0 16,-9 0-16,0 0 15,-8 0-15,-1 0 16,0 0-16,1 0 16,-1 0-1,9 0-15,-8 0 0,-1 0 16,9 0-1,-8 0-15,-1-9 16,1 9-16,-10 0 16,10 0-16,-1 0 15,-8 0-15,-9 0 16,0 0-16,-9 0 16,9 0-16,-8 0 15,-1 0 1,-8 0-16,-1 0 15,1 0-15,0 0 16,0 0-16,-1 0 16,1 9-16,0-1 15,-1 1-15,1 0 16,0 8-16,-1 0 16,1 9-16,0 9 15,-1-1 1,10 1-16,-10 8 15,1 1-15,0-1 16,-1 0-16,1 1 16,0-1-16,0 0 15,-9-8-15,0-9 16,8 0-16,-8 0 16,0-9-1,9 0-15,0 1 16,-9-1-16,0 9 15,8 0-15,-8-9 16,0 1-16,-8-1 16,8-8-16</inkml:trace>
  <inkml:trace contextRef="#ctx0" brushRef="#br1" timeOffset="11310.93">14762 8867 0,'0'0'0,"0"0"0,18-9 16,8 9-16,9 0 16,-1 0-16,10 0 15,-1-9-15,1 1 16,-1-1-1,-17 9 1,9 0-16,-9 0 0,0 0 16,0-9-16,17 1 15,-17-1-15</inkml:trace>
  <inkml:trace contextRef="#ctx0" brushRef="#br1" timeOffset="11681.2">15257 8382 0,'0'0'0,"0"0"0,0 0 16,0 0-16,0 8 15,0 1 1,0 8-16,9 18 16,0 8-16,-9 35 15,0 18 1,17 16-16,-8-8 0,8-17 16,-8-9-16,0 8 15,-9-34-15,0-17 16,0-9-1,0-17-15,0-1 16,0-16-16,8-1 16,1-8-16,-9 8 15</inkml:trace>
  <inkml:trace contextRef="#ctx0" brushRef="#br1" timeOffset="11953.94">15535 8373 0,'0'0'0,"0"0"15,0 0-15,0 0 16,0 9-16,0 8 16,9 9-16,-9 17 15,9 9 1,-1 18-16,1 8 31,0 0-31,-1-1 0,-8-77 0,0 70 0,0-18 16,0-9-16,9-17 15,-9 0-15,9-9 16,-9-17 0,0 0-16</inkml:trace>
  <inkml:trace contextRef="#ctx0" brushRef="#br1" timeOffset="12383.07">15666 8849 0,'0'0'0,"0"0"0,0 0 15,0 0-15,0 0 16,0 0-16,0 0 15,0 0-15,0-8 16,0-1-16,17 0 16,18 1-1,8-1-15,18 1 16,0-1-16,-1 0 62,1 1-62,0-1 0,-61 9 0,43-9 0,1 9 0,-9 0 0,8-8 0,-8 8 0</inkml:trace>
  <inkml:trace contextRef="#ctx0" brushRef="#br1" timeOffset="156959.22">1520 9612 0,'0'0'0,"-9"0"16,0 0-16,1 0 15,8 0-15,0 0 16,-18 0-16,10 0 16,8 17-1,-18 9-15,1 17 16,8 18-16,-26 17 16,27 34-1,-18 27-15,0 8 0,8 26 16,18 1-16,-17 7 15,8 10-15,-8-9 16,-1-9 0,10 0-16,-18 1 15,8-19-15,1-16 16,0 17-16,8-9 16,-17-17-16,26-17 15,-17-1-15,17-8 16,0-26-1,0-17-15,0-18 0,0-8 16,0-9 0,0-9-16,-18-8 15,18-1-15,-9-8 16,9 0-16,0-26 16,0 9-16</inkml:trace>
  <inkml:trace contextRef="#ctx0" brushRef="#br1" timeOffset="157379.99">1355 9638 0,'0'0'0,"0"0"0,0 0 15,-18 8-15,10 10 16,-1 8-16,0 17 16,9 17-16,-34 10 15,7-1 1,1 0-16,9-17 16,8-8-16,-8-18 15,8-18-15,9 1 16,0-18-16,0 1 15,9-1-15</inkml:trace>
  <inkml:trace contextRef="#ctx0" brushRef="#br1" timeOffset="157541.84">1494 9560 0,'0'0'0,"0"0"0,17 17 16,26 9-1,9 26-15,1 17 16,7 0-1,-16-8 1,-1 0-16,-17-18 0,18 18 0,-18-1 16,-9-34-16</inkml:trace>
  <inkml:trace contextRef="#ctx0" brushRef="#br1" timeOffset="157946.12">1129 8538 0,'0'0'0,"0"0"15,0 0-15,0 0 16,0 0-16,9-9 16,8 0-16,35 1 15,26-18-15,26 0 16,1 0-1,-1-18 1,0 10-16,-17 8 16,0 0-16,-35 9 0,-9-1 15,-17 10-15,-17 8 16,0 0-16</inkml:trace>
  <inkml:trace contextRef="#ctx0" brushRef="#br1" timeOffset="158380.23">1424 8477 0,'0'0'0,"0"0"0,0 0 15,0 0-15,18 9 16,8 8-16,-18 0 15,10 1 1,-10 8-16,1 8 16,-9 10-16,-9 25 15,1 0 1,-18 0-16,8-8 0,10-18 16,-1 1-16,0-1 15,9 0 1,0-17-16,9 0 15,0 0-15,17-8 16,-18-10-16,18 1 16,9 0-16,26-18 15,8 0-15,1 1 16,8-10-16,0 1 16,-17 0-1,-18 8-15,-8 0 0,-18 9 16,-8 0-1,0 0-15</inkml:trace>
  <inkml:trace contextRef="#ctx0" brushRef="#br1" timeOffset="158558.35">1546 8806 0,'0'0'0,"0"0"16,0 0-16,8 0 15,18-8-15,27-1 16,33-8-16,19 17 31,-10-9-31,-51 0 0</inkml:trace>
  <inkml:trace contextRef="#ctx0" brushRef="#br1" timeOffset="159999.21">1285 14973 0,'0'0'0,"0"0"15,0 0-15,0 0 16,0 0-16,0 0 15,0 0 1,0 0-16,0 0 16,0 0-16,0 0 15,0 0-15,9 0 16,8-9-16,-8 0 16,8 1-16,27-1 15,-1 0-15,27 1 16,-10-1-1,19 0 1,7 1-16,19-1 0,7 0 16,-16 9-16,17-8 15,17 8-15,-8 0 16,-1 0-16,18-9 16,-9 0-1,9 1-15,9-1 16,0 0-16,-9 1 15,8 8-15,1 0 16,-9 0-16,0 0 16,8 0-16,-8 0 15,9 0-15,8-9 16,-8 0 0,-1 1-16,1-1 15,0 9-15,-1-9 16,1 9-16,8 0 15,9-8-15,-17-1 16,17 0-16,0 1 16,-9 8-16,1-9 15,25 0-15,-35 9 16,10 0-16,8 0 16,-18 0-1,10-8-15,-1 8 16,-8 0-16,-1 0 15,1 0-15,-18 0 16,-17 8-16,9-8 16,-18 0-16,-17 0 15,-18 0 1,-8 0-16,-18 0 16,1 0-16,-18 0 15,-9 0-15,-8 0 16,-9 0-16,0 0 15</inkml:trace>
  <inkml:trace contextRef="#ctx0" brushRef="#br1" timeOffset="160275.28">8597 14375 0,'0'0'0,"0"0"16,0 0-16,17 9 15,18 8-15,17 0 16,26 18-16,18-9 16,-1 0-1,1 0-15,-18-17 16,-26-1-16,-8 1 16,-18 0-16,-9 8 15,-8 0-15,-27 18 16,-34 34-16,-52 26 15,-61 27-15,-26 16 16,-165 122 0</inkml:trace>
  <inkml:trace contextRef="#ctx0" brushRef="#br1" timeOffset="166030.92">2996 15267 0,'0'-9'0,"0"1"0,0-1 16,0 0-16,9 1 16,8-1-16,9 0 15,17-8-15,-8 8 16,0 9-16,0 0 15,-9 0-15,0 9 16,-9 8 62,-8 18-78,-1 0 0,-8 25 0,-8 10 0,-18-10 0,0-8 0,8-9 0,1-17 0,0 0 0,-1-17 16,18 0-16,-8-9 15,-1-9 1,9-17-16,0 9 16</inkml:trace>
  <inkml:trace contextRef="#ctx0" brushRef="#br1" timeOffset="166272.06">3482 15051 0,'0'0'0,"0"-9"15,0 0 1,0 1-16,0-1 0,0 0 15,0 9 1,-8 0-16,-1 0 16,0 9-16,-17 17 15,0 8-15,-9 10 16,18-1-16,0 9 16,17 0-16,0 9 15,17-1 1,18-8-16,-1-8 15,27-10-15,35-8 16,-36-17-16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00" units="cm"/>
          <inkml:channel name="Y" type="integer" max="2444" units="cm"/>
          <inkml:channel name="T" type="integer" max="2.14748E9" units="dev"/>
        </inkml:traceFormat>
        <inkml:channelProperties>
          <inkml:channelProperty channel="X" name="resolution" value="116.07143" units="1/cm"/>
          <inkml:channelProperty channel="Y" name="resolution" value="116.38095" units="1/cm"/>
          <inkml:channelProperty channel="T" name="resolution" value="1" units="1/dev"/>
        </inkml:channelProperties>
      </inkml:inkSource>
      <inkml:timestamp xml:id="ts0" timeString="2025-03-19T04:21:43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27336 1765 0,'0'0'0,"0"0"0,0 0 0,0 9 15,0-1-15,0 1 16,0 0-1,0 8-15,9 0 16,0 9-16,-9 9 16,0 0-16,0-1 15,0 18-15,9 9 16,-1-1-16,1-8 16,-9 0-1,0 0-15,-9-8 16,9 8-16,0 0 15,0-9-15,0 0 16,0 0-16,0 1 16,0-1-16,-8 0 15,-1 9-15,0 0 16,9 0-16,0 9 16,0-9-1,0 0-15,0 0 16,0 8-16,0-8 15,-9 0-15,9 9 16,0 0-16,0-9 16,0 0-16,0-1 15,0 1 1,0-8-16,-8 8 16,8 17-16,0-8 15,-9-1-15,9 10 16,0-10-16,0 1 15,0-9-15,0 8 16,0 1-16,0-18 16,-9 1-16,9-1 15,0-17 1,0 0-16,0-9 16,0 1-16,0-10 15,0 1-15,0 0 16,0-9-16</inkml:trace>
  <inkml:trace contextRef="#ctx0" brushRef="#br0" timeOffset="460.02">26920 4121 0,'0'0'0,"0"0"0,0 0 16,0 0-16,0 0 15,0 0-15,17 8 16,0 10 0,18 8-16,0 26 15,0 8-15,-1 1 16,10 0 0,-10-18-16,-7 0 15,-1-17-15,0-9 0,-9-8 16,0 0-16,1-1 15,-1-16 1,9-18-16,9-26 16,8-35-16,9-8 15,9 8-15,0-17 16,-26 52-16</inkml:trace>
  <inkml:trace contextRef="#ctx0" brushRef="#br0" timeOffset="1039.98">27762 2752 0,'0'0'0,"0"0"0,0 18 15,-9 16-15,1 44 16,-1 9-16,0-1 31,1 1-31,-1-18 0,9-8 16,0-18-16,0-25 15,0-10-15,0-8 16</inkml:trace>
  <inkml:trace contextRef="#ctx0" brushRef="#br0" timeOffset="1656.4">27779 2475 0,'0'0'0,"0"0"15,0 0-15,0 0 16,0 0-16,18 0 15,8 0-15,9 0 16,-1 9-16,18 8 16,-8-8-1,-1 8-15,-8 1 47,-9-1-47,-9 0 0,-8 0 0,0 1 0,-18-1 0,-17 9 16,0 0-16,0 0 15,8 0-15,1-9 16,0 1 0,-1-1-16,10-8 15,8-1-15,0 1 16,0 0-16,0 8 16,8 0-16,10 1 15,-1 8-15,0 0 16,1 0-1,-1-9-15,-8 9 16,0-9-16,-1 1 16,-8-1-16,-8 0 15,-1 9-15,-17 0 16,-9 0-16,-8 0 16,-18 0-16,0 0 15,-8-9-15,8-8 16,26 0-1,35-9-15,0 0 16,0 0-16</inkml:trace>
  <inkml:trace contextRef="#ctx0" brushRef="#br0" timeOffset="1994.4">28257 2865 0,'0'0'0,"0"0"0,0 0 15,0 0-15,0 0 16,9-9-16,8 9 16,18-8-16,17-1 15,-9 0-15,9 1 16,-17 8-16,0 0 31,-9 0-31,-9 0 0,-8 0 16</inkml:trace>
  <inkml:trace contextRef="#ctx0" brushRef="#br0" timeOffset="2207.37">28292 3055 0,'0'0'0,"0"0"16,17 0-16,0 0 15,18 0-15,0 0 16,8-8-16,1-1 16,-10 9-16,-16 0 15</inkml:trace>
  <inkml:trace contextRef="#ctx0" brushRef="#br0" timeOffset="2510.06">29038 2926 0,'-8'0'0,"8"0"0,0 0 0,0 0 16,0 0-1,0 0-15,17 0 16,1 0-16,-1 0 16,35-9-16,17 0 15,-8 1-15,-26 8 16</inkml:trace>
  <inkml:trace contextRef="#ctx0" brushRef="#br0" timeOffset="2821.29">29672 2813 0,'0'0'0,"0"0"0,0 0 16,0 0-16,0 17 15,0 18-15,0 26 16,0 8-1,0-9-15,0-8 16,0-8-16,0-10 16,-8-16-16,-1-10 15,9 1-15</inkml:trace>
  <inkml:trace contextRef="#ctx0" brushRef="#br0" timeOffset="3394.83">29863 2415 0,'-8'0'0,"8"0"0,0 0 16,0 0-16,8 0 16,10 8-16,-1 10 15,9-1-15,0 0 16,-8 1-16,-1 8 16,-8-9-1,-1 0-15,-16 9 16,-1 9-16,-8-9 15,-27 8-15,10-8 32,7 0-32,10 0 0,0-8 0,17-1 15,0 0-15,0 1 16,17-1 0,9 9-16,0 0 15,9-9-15,-9 9 16,0-8-16,0 8 15,-17-9-15,-1 9 16,-16 0-16,-1 0 16,-17 8-16,-9 1 15,-8-9 1,-1 0-16,1 0 16,0-9-16,-1-8 15,9-9-15,9 0 16,9 0-16,8 0 15,9 0-15</inkml:trace>
  <inkml:trace contextRef="#ctx0" brushRef="#br0" timeOffset="3771.03">30402 3177 0,'0'0'0,"0"0"0,-9 0 16,0 0-16,9 0 16,-8 0-16,8 8 15,0-8-15,0 0 16,0 0-16,0 0 15,17 0-15,1-8 16,16-1 0,10 0-16,-1-17 15,-17 0-15,-8 9 16,-10 0-16,-16-1 16,-1 1-16,-17 0 15,-9 8-15,9 9 16,26 0-16</inkml:trace>
  <inkml:trace contextRef="#ctx0" brushRef="#br0" timeOffset="4629.2">30810 2804 0,'0'0'0,"0"0"15,0 0-15,0 0 16,0 0-16,0 0 15,9-8-15,8-1 16,18 0-16,0 1 16,25-1-16,10 0 15,-9-8 17,-1 8-32,-16 1 0,-1 8 0,-17 0 15,-8 0-15,-10 0 16,1 0-16,-9 0 15,0 8-15,-9 10 16,-17-1-16,-17 9 16,-1 9-16,1-1 15,-9-8 1,17 0-16,0 0 16,18-8-16,0-10 15,-1 1-15,18 0 16,0-1-16,0 1 15,18 8 1,16-8-16,27 8 16,9-8-16,16-1 15,-7 1-15,-1 0 16,-17-18-16,-18 0 16,-17 1-16,0-1 15,-9 1-15,10-10 16,-19 10-16</inkml:trace>
  <inkml:trace contextRef="#ctx0" brushRef="#br0" timeOffset="4914.54">31235 2155 0,'0'0'0,"0"0"0,0 0 15,0 0-15,0 0 16,-8 17-16,-1 9 16,-8 17-16,-9 9 15,-9 0-15,0 9 31,9-18-31,9-8 0,8-18 16,9-17-16</inkml:trace>
  <inkml:trace contextRef="#ctx0" brushRef="#br0" timeOffset="5061.07">31305 2215 0,'0'0'0,"0"0"0,17 9 15,1 8-15,16 18 16,10 17-16,8 0 16,9 17-1,-18-25-15</inkml:trace>
  <inkml:trace contextRef="#ctx0" brushRef="#br0" timeOffset="6560.67">30411 4510 0,'0'0'0,"0"0"0,0 0 16,0 0-16,0 0 15,-9 0-15,0 0 16,-8 9-16,-18 8 16,-8 18-16,-9 8 15,-1 9-15,-7 26 32,-19 18-32,10-10 0,0 1 15,8 8-15,0-8 16,26-27-16,1-16 15,7-10-15,10-8 16,0-8-16,-1-10 16,18 1-16,0-9 15</inkml:trace>
  <inkml:trace contextRef="#ctx0" brushRef="#br0" timeOffset="6961.03">29568 5047 0,'0'0'0,"0"0"0,0 0 0,0 0 0,0 0 0,0 0 15,0 9-15,0 17 16,0 9-16,0 8 16,-8 18-1,8-9-15,0-9 16,0 0 0,0-17-16,0 0 0,0-8 15,0-1-15,8-9 16,-8 1-16,9 0 15,0-1 1,8 1-16,9 0 16,9-9-16,26-9 15,8-34-15,9-26 16,-34 25-16</inkml:trace>
  <inkml:trace contextRef="#ctx0" brushRef="#br0" timeOffset="7442.35">30028 4597 0,'0'0'0,"0"0"0,0-9 16,0 1-1,9 8-15,0-9 16,8 9-16,1-9 16,16 1-16,10-1 15,8 0-15,0-8 16,0 8 0,-9 1-16,-8 8 0,-9 0 15,0 0 1,-8 0-16,-10 8 15,1 10-15,-9 25 16,-9 35-16,-8 26 16,0 9-16,17-53 15</inkml:trace>
  <inkml:trace contextRef="#ctx0" brushRef="#br0" timeOffset="12408.7">28187 3402 0,'0'0'15,"0"0"-15,0 0 0,0 0 0,0 0 16,0 0-1,0 0-15,0 9 16,18-1-16,8 1 16,17 0-16,1-9 15,-18 0-15,0 0 16,0 0-16,-17 0 16,-1 0-16,1 0 15,0 8-15,-18 10 16,-17-1-1,-9 17-15,0-8 16,1 0-16,8 0 16,0-8-16,8-1 15,1-8-15,17-1 16,0 1-16,0 0 16,17-1-16,1 1 15,16 0 1,18-1-16,1 1 15,7-9-15,-8 0 16,-26 0-16</inkml:trace>
  <inkml:trace contextRef="#ctx0" brushRef="#br0" timeOffset="13258.16">27501 2319 0,'0'0'0,"0"0"0,0-8 16,9-1-16,17 0 16,26-8-16,26 0 15,18-1 1,0 1-16,-10 0 0,-16 8 16,-18 9-16,-17 0 15,-18 9-15,-8-1 16</inkml:trace>
  <inkml:trace contextRef="#ctx0" brushRef="#br0" timeOffset="13545.59">27858 1973 0,'0'0'0,"0"0"0,0 0 16,8 0-16,10 17 16,16 1-16,18 16 15,0 1 1,9-9-16,-17 0 15,-1 0-15,-17-9 16,9 18 0,-18-18-16</inkml:trace>
  <inkml:trace contextRef="#ctx0" brushRef="#br0" timeOffset="32925.03">25964 6520 0,'0'0'0,"0"0"0,0 0 15,-8 17-15,-1 18 16,0 25-16,-8 27 16,-9 43-1,9 0-15,-1-26 0,1-18 16,8-25-16,1-18 15,8-8-15,0-18 16,8-8 0,1-9-16</inkml:trace>
  <inkml:trace contextRef="#ctx0" brushRef="#br0" timeOffset="33480.8">25921 6546 0,'0'0'0,"0"0"16,0 0-16,0 0 15,0 0-15,0 0 16,17-9-16,27 0 15,17 9 1,8 0-16,1 18 16,-10-1-1,-16 0-15,-10 1 0,-7-1 16,-10 0-16,-8 1 16,-18 16-16,-17 1 15,-26 17-15,-9-9 16,9 1-16,0-10 15,8-8 1,10 0-16,16-17 16,1-1-16,17 1 15,0 0-15,9-1 16,25 10 0,18-1-16,0 0 0,9 1 15,-17 8-15,-1 0 16,-17-9-1,0 0-15,-17 1 16,0 8-16,-18 0 16,-17 8-16,-18 1 15,-16 0-15,-10-9 16,1-9-16,-1-9 16,27-16-16,43 8 15</inkml:trace>
  <inkml:trace contextRef="#ctx0" brushRef="#br0" timeOffset="35474.64">26590 6979 0,'0'0'0,"0"0"16,0 0-16,0 17 16,0 18-16,-9 17 15,0 8-15,1 10 16,-10 16 0,10 1-16,-1-35 0</inkml:trace>
  <inkml:trace contextRef="#ctx0" brushRef="#br0" timeOffset="36162.51">25817 6156 0,'0'0'0,"0"0"0,17 0 0,9 9 16,26 8 0,35 0-16,9-8 31,-1 0-31,-8-1 0,-26 1 0,-18 0 15,9 8-15,-17 0 16</inkml:trace>
  <inkml:trace contextRef="#ctx0" brushRef="#br0" timeOffset="36355.58">26355 6000 0,'0'0'0,"0"0"0,0 0 0,0 0 16,18 17-1,-1 18-15,18 17 16,8 9-16,9 8 31,-26-34-31</inkml:trace>
  <inkml:trace contextRef="#ctx0" brushRef="#br0" timeOffset="36887.15">26824 6832 0,'0'0'0,"0"0"0,0-9 16,0 0-16,0 1 15,18-1-15,8 0 16,8 1-16,18-1 16,0 9-1,-8 0-15,-1 9 16,1-1-16,-27 1 15</inkml:trace>
  <inkml:trace contextRef="#ctx0" brushRef="#br0" timeOffset="37103.67">26703 7074 0,'0'0'0,"0"0"0,0 0 16,17-9-16,18 1 15,34-10-15,9 1 16,0 17 0,18 0-16,-53 0 15</inkml:trace>
  <inkml:trace contextRef="#ctx0" brushRef="#br0" timeOffset="40740">27762 6450 0,'0'0'0,"0"0"0,0 0 0,0 0 15,0 9-15,0 17 16,-9 35-16,1 43 15,-1 43 1,0-9-16,1-8 0,-10-17 16,10-18-16,8-25 15,0-19-15,0-16 16,0 0-16,8-27 16,-8-16-1,9-1-15</inkml:trace>
  <inkml:trace contextRef="#ctx0" brushRef="#br0" timeOffset="41405.75">27753 6485 0,'0'0'0,"0"0"0,0 0 16,0 0-16,0 0 15,0 0-15,0 0 16,0 0 0,0 0-16,18 0 15,8 9-15,17 8 16,9 0-16,-8-8 15,-1 8-15,-17 1 16,0-10 0,-8 10-1,-10-1-15,1 0 0,-18 9 16,1 9-16,-19 0 16,-16 17-16,0-9 15,-1 0-15,1-17 16,8 0-16,0 0 15,18-17-15,0-1 16,-1 1-16,10 0 16,8-9-16,0 0 15,0 0 1,0 0-16,0 0 16,17 17-16,26 0 15,9 9-15,1-8 16,-1-1-16,-9 0 15,-17 1-15,0-1 16,-8 0-16,-10 1 16,-16 8-1,-10 8-15,-17 10 16,-17-1-16,-8 0 16,-10-8-16,18-18 15,-9-8-15,-8-1 16,25-8-16,18-8 15,18-10 1,8 18-16</inkml:trace>
  <inkml:trace contextRef="#ctx0" brushRef="#br0" timeOffset="43487.62">28274 7247 0,'0'0'0,"0"-8"0,0 8 16,0 0-16,0 0 16,0 8-1,0 36-15,0 33 16,9 19-16,-9 25 16,0 0-16,0-69 15</inkml:trace>
  <inkml:trace contextRef="#ctx0" brushRef="#br0" timeOffset="44639.12">28900 6849 0,'-9'-9'0,"0"1"0,1-1 15,-1 0 1,0 1-16,-8-1 16,-1 0-16,-8 1 15,0 8-15,-8 0 16,-1 8-16,0 10 15,0 16-15,9 9 32,0 27-32,9-10 0,0-8 0,17-8 15,0-1 1,17-8-16,0-9 16,18 0-16,0 0 15,26-18-15,8 1 16,-17 0-16,-26-1 15</inkml:trace>
  <inkml:trace contextRef="#ctx0" brushRef="#br0" timeOffset="44992.33">29099 6918 0,'0'0'0,"0"0"0,-8 0 15,-1 9-15,0 8 16,1 0-1,-1 18 1,9-9-16,0 9 0,0-9 16,9 0-16,8 0 15,-8-18-15,8 1 16,-8 0-16,-1-9 16,1-9-16,0-17 15,-1 0-15,1 0 16,-18-9-16,1 18 15,-1 0 1,-8-1-16,-1 1 16,1 17-16,8 0 15,9 0-15,0 0 16,0 0-16,0 0 16,9-9-16,0 9 15</inkml:trace>
  <inkml:trace contextRef="#ctx0" brushRef="#br0" timeOffset="45255.09">29464 6866 0,'0'0'0,"0"0"16,0 0-16,-9 0 16,1 0-16,-1 0 15,0 0-15,-8 0 16,8 9-16,-17-1 16,0 10-1,9 8-15,-1 8 16,18 1-16,0-9 15,0 0-15,9 0 16,0 0-16,-1 0 31,1-9-31,0 1 0,-1-1 0,-16 0 16,-1 1-16,0-1 16,1-8-1,-1-1-15,-8 1 16,8 0-16</inkml:trace>
  <inkml:trace contextRef="#ctx0" brushRef="#br0" timeOffset="46025.68">29968 6762 0,'0'0'0,"-9"-8"15,0-1-15,1 9 16,-1 0-16,0 0 16,1 0-1,-1 0-15,0 0 16,-17 17-16,0 1 16,-17 25-16,8 17 15,0 10 1,18-1-16,-1-8 0,18-18 15,0-8 1,9-9-16,9-18 0,-1 1 16,9-9-1,9-9-15,8-8 16,1 0-16,-18-1 16,0 10-16,-9 8 15,0 0 1,1 0-16,8 8 0,-9 1 15,9 0 1,-8-9-16,-1 0 16,0 0-16,1-9 15,-1 0-15,0-8 16,-8-9-16,0 0 16,-18-17-16,0-1 15,1-8-15,-1 18 16,0 16-1,9 18-15,0 0 16</inkml:trace>
  <inkml:trace contextRef="#ctx0" brushRef="#br0" timeOffset="46383.93">30411 7100 0,'0'0'0,"0"0"0,0 0 16,0 0-16,0 17 15,0 1-15,0 16 16,0 1-16,0 0 16,0-9-1,0-9-15,8-8 16</inkml:trace>
  <inkml:trace contextRef="#ctx0" brushRef="#br0" timeOffset="46837.21">30506 6866 0,'0'0'0,"0"0"0,0-8 15,17-1-15,1 0 16,25 1-16,9-10 15,18 1-15,-9 0 16,-1-1 0,1 18-16,-9 0 15,9 0-15,8 9 16,-16-18-16,-36 9 16</inkml:trace>
  <inkml:trace contextRef="#ctx0" brushRef="#br0" timeOffset="47158.3">30914 6468 0,'0'0'0,"0"0"16,0 0-1,0 0-15,0 0 16,0 17-16,0 0 16,0 9-16,-8 18 15,-10 25-15,1 18 16,-9 17 0,0 8-16,8-17 0,18-17 15,0-17-15,18-9 16,-1-9-16,0-25 15,44-10 1,-9 1-16</inkml:trace>
  <inkml:trace contextRef="#ctx0" brushRef="#br0" timeOffset="48138.44">31444 6892 0,'0'0'0,"0"0"16,17 0-16,1 0 15,-1 0-15,18 9 16,17-1-16,0 1 15,-9 0-15,1-1 16,-9 1 0,-9 8-16,-9 1 15,-8 8-15,-1-9 16,-16 18-16,-1 8 16,-17 0-16,0-8 15,0-9-15,8 0 16,1-17-16,0-1 15,8 1-15,9-9 16,0 0-16,17-9 16,1-34-1,16-9-15,-7 9 16,-1-1-16,0 10 16,0-1-16,0 18 15,-9-1-15,-8 10 16,-1-1-1,1 9-15,-9 0 0,0 0 16,0 0 0,0 9-16,0 8 15,0 18-15,0-1 16,9 1-16,8 8 16,9 1-16,9-18 15,17 0-15,-9-18 16,-16 1-16</inkml:trace>
  <inkml:trace contextRef="#ctx0" brushRef="#br0" timeOffset="48487.38">31826 6390 0,'0'0'0,"0"0"15,-9 8-15,-8 18 16,-9 18-16,-9 8 16,-8 8-16,8 1 15,9-18 1,9 1-16,17-27 0,0-8 16,0-1-16</inkml:trace>
  <inkml:trace contextRef="#ctx0" brushRef="#br0" timeOffset="48624.48">31887 6459 0,'0'0'0,"0"0"15,8 0-15,10 9 16,8 8-16,9 9 16,8 17-1,0 9-15,-17-26 16</inkml:trace>
  <inkml:trace contextRef="#ctx0" brushRef="#br0" timeOffset="49145.31">31861 6953 0,'0'0'16,"0"0"-16,0 0 15,0 0-15,0 0 16,0 0-16,0 0 16,0 0-16,0-9 15,8 9-15,18-9 16,9 1-16,-17 8 15</inkml:trace>
  <inkml:trace contextRef="#ctx0" brushRef="#br0" timeOffset="68785.25">20980 12141 0,'0'0'0,"0"0"16,0 0-16,0 0 15,17 0-15,9 0 16,53 0 0,42 0-16,44 17 15,44 0-15,25 18 16,35-9-16,0 0 15,9-9-15,-26 0 16,-9 9-16,-17-8 16,8-1-16,-25 9 15,-27-9 1,-34 9-16,-44-8 16,-26-10-16,-26 1 15,-17 0-15,-18-1 16,-8-8-16,-9 0 15,-26 18-15,0-1 16</inkml:trace>
  <inkml:trace contextRef="#ctx0" brushRef="#br0" timeOffset="69033.25">23681 12227 0,'0'0'0,"0"0"15,0 0-15,26 9 16,34 8-16,27 18 16,35-1-1,17 1 1,0 8-16,-18-17 0,-34 0 16,-35-8-16,-8-1 15,-18-8-15,-18 8 16,-16 18-16,-88 86 15,-104 69-15,-156 105 16</inkml:trace>
  <inkml:trace contextRef="#ctx0" brushRef="#br0" timeOffset="70268.35">25608 12218 0,'0'0'0,"0"0"0,0-8 0,-8-1 15,-1 0-15,0 1 16,-17-1-16,-17 9 16,-9 0-1,-9 17-15,9 1 16,0-1 31,8 18-32,10 17-15,8 0 0,26-52 0,-9 52 0,9 0 0,0-52 0,17 52 0,1-9 0,8 0 16,0 1-16,0-1 16,-18-17-16,1 0 15,0-9-15,-9 18 16,-18-1-16,-8 1 16,-17 0-16,-9-1 15,17-8 1,0 0-16,27-17 0</inkml:trace>
  <inkml:trace contextRef="#ctx0" brushRef="#br0" timeOffset="70438.63">25695 12669 0,'0'0'0,"0"0"15,-8 17-15,-1 18 16,0 34-16,1 0 16,-10-17-16,9-17 15,9-18 1</inkml:trace>
  <inkml:trace contextRef="#ctx0" brushRef="#br0" timeOffset="70591.03">25782 12322 0,'0'0'0,"0"0"0,9 18 16,112 146-16</inkml:trace>
  <inkml:trace contextRef="#ctx0" brushRef="#br0" timeOffset="70974.21">25869 12764 0,'0'0'0,"0"0"0,0 0 0,0 0 16,0 17-16,0 1 15,-9 16-15,1-8 16,8 0-16,0-17 16,0 0-16,0-1 15,0 1-15,0-9 16,0-9-16,17-17 16,0 0-1,9-8-15,0 8 16,0 8-16,-17 1 15,0 17-15,-1 0 16,-8 0-16,9 26 16,0 9-1,8-1-15,1 10 0,-1-10 16,9-8 0,-9-8-16</inkml:trace>
  <inkml:trace contextRef="#ctx0" brushRef="#br0" timeOffset="71472.58">26590 12643 0,'0'0'0,"0"0"15,0 0-15,0-9 16,-9 1-16,0-1 15,-17 9-15,-17 0 16,-1 17 0,-8 1-16,9 16 15,8 18-15,0-9 16,18 1-16,0-18 16,17-9-16,0-8 15,0-1-15,8 1 16,10 0-1,8-1-15,9 1 16,-1 8-16,10 18 16,-10 0-16,-8 34 15,-17 9-15,0-9 16,-18-8-16,0-1 16,1-16-16,-18-1 15,0-17-15,0 0 16,0-9-16,-9-8 15,-9-18 1,1 1-16,0-27 16,17-17-16,8-17 15,18-18-15,26-26 16,18-16-16,16 25 16,-34 69-1</inkml:trace>
  <inkml:trace contextRef="#ctx0" brushRef="#br0" timeOffset="71702.14">26954 12089 0,'0'0'0,"0"0"0,0 0 0,0 8 0,-8 27 15,-1 43 1,0 52-16,-17 17 15,0-8-15,9-1 16,0-34-16,8-26 16,9-35-16,9 1 15,-1-27-15</inkml:trace>
  <inkml:trace contextRef="#ctx0" brushRef="#br0" timeOffset="72049.34">27102 12755 0,'0'0'0,"0"0"0,0 0 15,0 0-15,0 18 16,17-1-16,1 9 16,-1-9-1,9 1-15,0-10 16,-8-8-16,-1-8 15,9-1-15,0-8 16,0-9-16,-9 0 16,-8 8-16,-9 1 15,-9 0-15,1-1 16,-1 10 0,0 8-16,-8 0 15,0 17-15,-9 9 16,8 9-16,10 8 15,8 0-15,26 1 16,52-10 0,-17-8-16</inkml:trace>
  <inkml:trace contextRef="#ctx0" brushRef="#br0" timeOffset="72787.53">27840 12790 0,'0'0'0,"0"0"0,9 0 15,8 9 1,18-1-16,0 1 16,17-18-16,0 1 15,0-10-15,-9-8 32,1 0-32,-1 0 0,-17 9 15,-17 0-15,0 0 0,-9 8 16,-9 0-1,0 1-15,1 8 16,-10 0-16,-8 0 16,0 17-16,9 0 15,-1 9-15,1 26 16,17 9-16,17-1 16,1 1-16,16 0 15,19-18-15,-1-8 16,17-9-1,1-18-15,-10-16 16,-34 8-16</inkml:trace>
  <inkml:trace contextRef="#ctx0" brushRef="#br0" timeOffset="73018.28">28813 12175 0,'0'0'0,"0"0"0,0 35 0,-9 43 15,0 60-15,-17 36 16,9 7 0,0-51-16,8-26 15,9-26-15,0-26 16,9-9-16,-9-25 15</inkml:trace>
  <inkml:trace contextRef="#ctx0" brushRef="#br0" timeOffset="73386.42">28960 12929 0,'0'0'0,"0"0"0,0 0 16,9 0 0,8 8-16,1 1 0,8-18 15,9-8 1,8-9-16,0-9 16,-17 1-16,0-1 46,-8 9-46,-9-9 0,-18 18 0,0 0 0,0-1 0,1 18 16,-18 0 0,-18 26-16,1 18 0,-1 8 15,10 0 1,16 8-16,10 1 16,16-18-16,10 1 15,16-1-15,45-17 16,25-18-16,-52 1 15</inkml:trace>
  <inkml:trace contextRef="#ctx0" brushRef="#br0" timeOffset="73765.52">29212 12660 0,'0'0'0,"0"0"16,0 0-16,0 0 16,9 0-16,8 0 15,9 0-15,9 0 16,8-8-16,10-1 16,-1 0-16,0 1 15,17 8 1,1 8-16,-36-8 15</inkml:trace>
  <inkml:trace contextRef="#ctx0" brushRef="#br0" timeOffset="74183.92">29829 12652 0,'-9'-9'0,"9"9"0,-9-9 16,1 1-16,-1-1 15,0 9-15,-8-9 16,-9 9-16,0 0 16,-9 0-16,0 0 15,1 0-15,-1 0 16,0 18 15,0-1-31,9 17 0,0 27 0,9 0 16,8-1-16,9 1 15,18-9-15,8-9 16,8 1-16,19-10 16,25-16-16,-35-10 15</inkml:trace>
  <inkml:trace contextRef="#ctx0" brushRef="#br0" timeOffset="74489.3">29898 12669 0,'0'0'0,"0"0"0,0 0 15,0 0-15,0 0 16,18-9-16,8 1 16,8-1-16,10 0 15,17 1 1,8-1-16,-8 9 31,-9 0-31,-26 0 0</inkml:trace>
  <inkml:trace contextRef="#ctx0" brushRef="#br0" timeOffset="74788.5">30219 12279 0,'0'0'0,"0"0"0,0 0 16,-8 17-16,-1 18 15,0 26 1,-17 8-16,0 9 16,0 9-1,9-10-15,0 1 0,-1-8 16,9-1-16,9-8 16,0-1-16,9-8 15,9-9-15,16-8 16,1-9-16,8-26 15,1-9 1,-1-8-16,-25 8 16</inkml:trace>
  <inkml:trace contextRef="#ctx0" brushRef="#br0" timeOffset="75665.53">30515 12764 0,'0'0'0,"0"0"16,0 9-1,0 8-15,8 18 16,1-1-16,0 10 16,-1-1-16,-16 0 15,-1-17-15,9 0 32,0-8-32,0-10 0,0 1 0,0 0 15,0-9 1,0-9-16,9-8 15,17-18-15,9-17 16,-1-9-16,10 9 16,-1 18-16,-17-1 15,0 18-15,-17-1 16,0 10 0,-1 8-16,-8 0 15,0 0-15,0 8 16,0 27-16,0 17 15,0 0-15,0-9 16,9 1-16,0-10 16,8-8-16,0 0 15,9-17-15,1 0 16,7-18-16,10-17 16,-1 0-1,0-17-15,-16-9 16,-19 0-16,1 0 15,-9 8-15,0 10 16,0 16-16,-9 1 16,9 17-16,0 0 15,-8 0-15,8 0 16,0 9 0,0 8-16,0 9 15,17 0-15,0 0 16,1 0-16,8 0 15,0-9-15,0 1 16,0-10-16,-17 1 16,-1 8-16,1 1 15,-9-1 1,0 0-16,-9 1 16,9-1-16,0-8 15,0-1-15,0 1 16,0 0-16,0-9 15,0-9-15,18-8 16,16-27-16,18-16 16,9-1-1,-17 18-15,-10 8 16,-8 18-16,0 17 16,-8 0-16,-1 17 15,1 18-15,-1 8 16,9 9-16,0 9 15,-9-27-15,-8-16 16</inkml:trace>
  <inkml:trace contextRef="#ctx0" brushRef="#br0" timeOffset="76517.6">24688 13812 0,'0'0'0,"0"0"0,0 0 16,9-9-16,17-8 16,43-9-16,27-17 15,34 8 17,26 9-32,1 0 0,-36 9 0,-17 17 15,-26 0-15,-8 8 16,-18 1-16,-26-9 15</inkml:trace>
  <inkml:trace contextRef="#ctx0" brushRef="#br0" timeOffset="76880.42">25287 13699 0,'0'0'0,"0"0"0,0 0 16,0 0-16,-9 26 15,1 18 1,-10 16-16,-8 53 16,9 8 15,8-8-15,1-9-16,-1-9 0,0-17 15,9-9 1,0-17-16,0-26 0</inkml:trace>
  <inkml:trace contextRef="#ctx0" brushRef="#br0" timeOffset="77198.61">25661 14020 0,'0'0'0,"0"0"0,17 17 16,0 9-1,9 26-15,9 17 16,-9-8-16,0 0 16,-8-18-16,-10 0 15,1-17-15,0 0 16,-9-17-16,0 0 16,0-1-16,0-8 15,0-8 1,0-1-16,0-17 15,0-26-15,17-9 16,18 1-16,-1 8 16,18 8-16,18 10 15,-35 25-15</inkml:trace>
  <inkml:trace contextRef="#ctx0" brushRef="#br0" timeOffset="77644.41">26503 14106 0,'0'0'0,"0"0"16,0 0-16,-9 0 0,0 0 16,-8 0-1,-9 0-15,-9 18 16,1-1-16,-10 18 15,9 8-15,1 0 32,8 1-32,8-1 0,18-17 15,0-9-15,0-8 0,0 0 16,9-9-16,8-9 16,1 0-1,8-8-15,0-9 16,0 9-16,0-1 15,-17 10-15,-1-1 16,1 9-16,8 0 16,1 0-16,-1 0 15,0 9 1,1-1-16,-1 1 16,1 0-16,-1-1 15,9-8-15,9 0 16,8 9-1,-26-9-15</inkml:trace>
  <inkml:trace contextRef="#ctx0" brushRef="#br0" timeOffset="77973.67">26859 14236 0,'0'0'0,"0"0"15,0 0-15,0 0 16,0 18-16,0-1 15,0 9-15,0 0 16,0 0 0,0-17-16,0-1 15,0 1-15,0-9 16,0 0-16,0-9 16,0-17-16,17-8 15,1-1-15,-1 0 16,9 1-16,0 16 15,-9 1-15,1 17 16,-1 0 0,1 17-16,8 18 15,0 0-15,0 8 16,0-8 0,0-9-1,-9-9-15</inkml:trace>
  <inkml:trace contextRef="#ctx0" brushRef="#br0" timeOffset="78314.61">27684 13942 0,'0'0'0,"0"0"0,0 0 16,-9 0-16,0 0 15,-8 0-15,-9 0 16,-9 17-1,-8 9-15,8 9 16,0 0-16,9 8 31,9 0-31,0 0 0,17 1 0,0-10 16,0-8-16,8 0 16,-8-8-16,9-1 15,0-8-15,-9-1 16,0 1-1,0 0-15,-9-1 16,0 1-16,1 0 16,8-1-16,0-8 15</inkml:trace>
  <inkml:trace contextRef="#ctx0" brushRef="#br0" timeOffset="78494.49">27762 14158 0,'0'0'0,"0"0"16,0 9-16,17 8 16,1 18-16,-1 8 15,-8 9-15,-1-8 16,1-10-16,-9-25 16</inkml:trace>
  <inkml:trace contextRef="#ctx0" brushRef="#br0" timeOffset="78632.64">27814 13855 0,'0'0'0,"0"0"16,0 0-16,9 0 15,17 26-15,0-8 16</inkml:trace>
  <inkml:trace contextRef="#ctx0" brushRef="#br0" timeOffset="78935.81">28413 13933 0,'0'0'0,"0"0"15,-8 0-15,-1 0 16,0 9-16,-17 8 15,0 1-15,0 8 16,9 0 0,-1 8-16,10 9 15,8 1-15,0-10 16,8 1-16,1-9 16,0 0-16,-1-9 15,-8 1-15,0-10 16,0 1-16,0 0 15,-8-1-15,-1 1 16,-8 0 0,8-1-16</inkml:trace>
  <inkml:trace contextRef="#ctx0" brushRef="#br0" timeOffset="79108.56">28613 14046 0,'0'0'0,"9"0"0,17 0 15,17 0-15,18 0 16,17-9-16,-8 1 16,-27 8-1,-17 0-15</inkml:trace>
  <inkml:trace contextRef="#ctx0" brushRef="#br0" timeOffset="79337.16">28839 13708 0,'0'0'0,"0"0"15,-9 17-15,0 9 16,1 35-1,-18 17-15,8 35 32,1-1-32,8-17 0,1 1 15,8-18-15,0-18 16,0 10 0,8-36-16</inkml:trace>
  <inkml:trace contextRef="#ctx0" brushRef="#br0" timeOffset="79692.39">29247 14132 0,'0'0'0,"0"0"0,0 0 16,-9 18-1,1 8-15,-1 8 16,9 10-16,0-1 15,0-17-15,0 0 16,9 0-16,-1-9 16,10-8-16,-1 0 78,18-9-78,-1-9 0,-34 9 0,26-9 0,1-17 0,-27 26 0,26-43 0,-18-9 0,1 9 0,-18 8 0,1 9 15,-10 9-15,-8 17 16,-17 0-16,-1 26 16,1 8-16,34-16 15</inkml:trace>
  <inkml:trace contextRef="#ctx0" brushRef="#br0" timeOffset="80021.33">29664 14055 0,'0'0'0,"8"0"0,10 0 16,8 17-16,26 9 16,0 8-16,-9 1 15,-8 0 16,-9 8-31,-8-8 0,-10 8 0,-16-8 0,-1-1 16,0-8 0,1 0-16,-10-8 15,1-10-15,-1 1 16,1 0-16,0-18 16,17-17-16,8-17 15,18-35-15,35-9 16,17 9-16,-26 52 15</inkml:trace>
  <inkml:trace contextRef="#ctx0" brushRef="#br0" timeOffset="82414.62">23689 15406 0,'0'0'0,"0"0"0,0 0 16,0 0-16,0 0 15,0 0-15,0 17 16,0 26-16,18 27 15,8 16 1,0 1 0,0-9-16,0-18 0,-9-25 15,-8-9-15,0-17 16,-1-1-16,1-16 16,8-27-16,18-52 15,8-43-15,1 9 16,-9 0-16,-9 17 15,0 26 1,-9 52-16</inkml:trace>
  <inkml:trace contextRef="#ctx0" brushRef="#br0" timeOffset="82840.25">24097 15787 0,'0'0'0,"0"0"15,0 0-15,9 0 16,8-9-16,18 0 16,9 1-16,8-10 15,-9-8-15,-8 0 16,-9 0 15,0 0-31,-17 9 0,-1 0 16,-16-1-16,-10-8 0,-8 9 15,0 0 1,0 17-16,-9 9 0,1 8 16,8 17-16,8 10 15,10 8-15,8 0 16,17-9-1,9 0-15,9-8 16,-1-9-16,1-17 16,0-1-16,17-16 15,0-1-15,-26 0 16,-8 1 0</inkml:trace>
  <inkml:trace contextRef="#ctx0" brushRef="#br0" timeOffset="83119.3">24636 15536 0,'0'0'0,"0"0"0,0 0 0,17 17 15,18 0-15,0 18 16,-1 8 0,-8 0-16,1 9 15,-19 0 1,1 0-16,-18-8 0,-8-10 15,-1-8-15,1 0 16,0-17-16,-1-9 16,1-9-16,0-25 15,17-18 1,26-52-16,34-26 16,19 26-16,-19 35 15,-34 51-15</inkml:trace>
  <inkml:trace contextRef="#ctx0" brushRef="#br0" timeOffset="83634.44">25053 15700 0,'0'0'0,"0"0"0,0 0 16,0 0-16,8 9 15,10 8-15,-1 0 16,0 1-16,1-10 16,-1 1-16,-8 0 15,8-18-15,1 0 16,-1-17-16,9 0 15,0-8 1,-9-1-16,-8 9 16,0 9-16,-1-1 15,1 18 1,9 9-16,-1 26 0,18 25 16,-1 44-16,-8 18 15,-17-1-15,-9-17 16,-9-9-16,-17-8 15,0-27 1,-17 1-16,-1-26 16,1-10-16,0-16 15,-9 0-15,17-18 16,0-17-16,18 0 16,8-26-16,26-34 15,62-44-15,33-9 16,-51 79-16</inkml:trace>
  <inkml:trace contextRef="#ctx0" brushRef="#br0" timeOffset="84619.27">26390 15778 0,'0'0'0,"0"-9"0,0-17 16,-9-8-16,1-10 15,-1 10-15,0-1 16,1 0-16,-1 18 16,0 0-1,-8 0 1,8 17-16,0 17 0,-8 9 16,0 34-16,17 1 15,8 8-15,10-8 16,-1 0-1,0-18-15,-8 0 0,0-17 16,0-8 0,-18 7-16,-9 10 15,-16 0 1,-10-9-16,1-9 0,-1-8 16,18-1-16,9-8 15,8 0-15</inkml:trace>
  <inkml:trace contextRef="#ctx0" brushRef="#br0" timeOffset="84997.26">26399 15865 0,'0'0'0,"0"0"0,0 0 16,0 0-16,0 0 15,0 0-15,8 8 16,1 1-1,8 0-15,18-1 16,0-8-16,0-8 16,-1-1-16,1 0 15,-9 1-15,0-10 16,-17 1-16,0 8 47,-9 1-47,0-10 0,-9 10 15,0-1-15,0 0 0,-8 9 16,0 0-16,-9 18 0,0 8 16,8 17-16,10 9 15,8 9-15,8-18 16,10 0-16,16 0 16,10-17-16,-1 0 15,-17-17 1</inkml:trace>
  <inkml:trace contextRef="#ctx0" brushRef="#br0" timeOffset="85347.31">26954 15778 0,'0'0'0,"0"0"15,0 0-15,0 0 16,0 17-16,9 9 15,-9 9-15,0 17 16,-9 9-16,1-18 16,-1-9-16,0-8 15,9-8 1,0-10-16,0 1 16,0-9-16,18-26 15,16-26-15,10-17 16,17 0-1,-18 17-15,0 17 0,-16 18 16,-10 17-16,0 8 16,1 18-16,-1 35 15,0 26-15,1-1 16,-1-8 0,0-35-16</inkml:trace>
  <inkml:trace contextRef="#ctx0" brushRef="#br0" timeOffset="86478.55">27953 15354 0,'0'0'0,"0"0"0,0 0 16,0 0-16,0 0 15,17 0 1,1 8-16,8 1 16,-9 0-16</inkml:trace>
  <inkml:trace contextRef="#ctx0" brushRef="#br0" timeOffset="93148.61">28014 15674 0,'0'0'15,"0"0"-15,0-9 0,0 1 16,0-1-16,-9 0 16,0-8-16,-17 0 15,0 8 1,0 9-16,0 17 16,-17 1-16,8 16 15,0 1-15,18 0 16,0 8-1,17 9-15,17 9 0,0-18 16,1-8-16,8-9 16,0-1-16,-9-7 15,-8-10 1,0 1-16,-1 0 16,-16 8-16,-1 0 15,-17 1-15,0-1 16,8-8-16,1-1 15,17 1-15</inkml:trace>
  <inkml:trace contextRef="#ctx0" brushRef="#br0" timeOffset="93365.41">28300 15787 0,'0'0'0,"0"0"16,0 0-16,0 0 15,0 0-15,0 8 16,9 18 0,0 18-16,-9 8 15,0 8-15,-9-8 16,0-9 0,9-17-16,-8 0 0,8-17 15,0 0 1</inkml:trace>
  <inkml:trace contextRef="#ctx0" brushRef="#br0" timeOffset="93508.35">28292 15414 0,'0'0'0,"0"0"16,0 0-16,0 0 16,0 0-16,8 0 15,18 0-15,-8 0 16</inkml:trace>
  <inkml:trace contextRef="#ctx0" brushRef="#br0" timeOffset="93850.29">28535 15613 0,'0'0'0,"0"0"0,0 0 0,0 0 15,0 0-15,0 0 0,0 0 16,17 0-16,27 0 16,16 0-16,10-8 15,8-1-15,0 0 16,-17-8-16,-18 0 16,-17 8-1</inkml:trace>
  <inkml:trace contextRef="#ctx0" brushRef="#br0" timeOffset="94101.78">28891 15258 0,'0'0'0,"0"0"0,0 0 0,0 0 16,0 0-1,0 18-15,0 34 16,-9 26-16,-8 26 15,-9-1 1,0 10-16,8-9 16,10-26-16,8-17 0,0-18 15,17-9 1,9 1-16,18-9 16,-18-17-16</inkml:trace>
  <inkml:trace contextRef="#ctx0" brushRef="#br0" timeOffset="94310.38">29290 15700 0,'0'0'0,"0"0"15,0 0-15,0 0 16,0 17-16,0 1 16,0 8-16,-8 8 15,-1 18-15,0-8 16,1-18-16,8 0 15,0-18-15,0-16 16,0-1-16,8 9 16</inkml:trace>
  <inkml:trace contextRef="#ctx0" brushRef="#br0" timeOffset="94430.39">29403 15380 0,'-8'0'0,"-1"0"0,0 0 15,9 0-15,0 0 16,0 0-16,0 0 15,0 0-15,18 17 16,-1 0 0,-8 1-16</inkml:trace>
  <inkml:trace contextRef="#ctx0" brushRef="#br0" timeOffset="94701.31">29568 15709 0,'0'0'0,"0"0"0,0 0 0,0 0 15,0 0-15,18 17 16,-1 0 0,9 35-16,0 9 15,0 0-15,0-18 16,-17-8-16,0-10 16,-1-16-16,-8 0 15,0-1 1,0-16-16,18-10 0,-1-33 15,18-27 1,-9-18-16,0 10 16,0 25-16,0 18 15,-17 8-15,-1 26 16</inkml:trace>
  <inkml:trace contextRef="#ctx0" brushRef="#br0" timeOffset="95032.23">30002 15752 0,'0'0'0,"0"0"15,9 0-15,8 0 16,9 0-16,9 0 16,0-9-1,8 1-15,1-1 16,-1 0-16,-17-8 15,0-9 1,-17-9-16,0 18 0,-18 0 16,0-1-16,-8 10 15,-9 8-15,-9 17 16,0 9 0,1 17-16,16 9 15,1 18-15,26 8 16,8-18-16,35 10 15,18-10-15,-44-34 16</inkml:trace>
  <inkml:trace contextRef="#ctx0" brushRef="#br0" timeOffset="95268.53">30801 15596 0,'0'0'0,"0"0"0,0 0 0,9 0 0,8 0 16,9 0 0,27 9-16,7-1 15,10 1-15,-1-9 16,-8 0-16,-35 9 15</inkml:trace>
  <inkml:trace contextRef="#ctx0" brushRef="#br0" timeOffset="95496.42">31183 15232 0,'0'0'0,"0"0"0,0 0 15,0 26-15,0 26 16,-8 26 0,-1 26-16,-8 0 15,-9 17-15,-9-8 16,17-26-16,1-27 16,17-17-16,17-8 15,-8-18-15</inkml:trace>
  <inkml:trace contextRef="#ctx0" brushRef="#br0" timeOffset="95765.42">31444 15804 0,'0'0'0,"0"0"16,0 0-16,0 0 16,0 17-16,0 9 15,0 18-15,17-1 16,1 0-16,8-17 15,8 0 1,1-9 0,0-8-16,-9 0 0,9-18 15,-9-17-15,-9 0 16,-8-17-16,-18-9 16,-17 17-16,-9 1 15,-8 8 1,-1 8-16,18 18 0</inkml:trace>
  <inkml:trace contextRef="#ctx0" brushRef="#br0" timeOffset="96584.47">23794 17311 0,'0'9'0,"8"8"0,10 0 0,8 1 16,8-1 0,18 0-16,18 9 15,-1-17 1,1-18-16,-1 1 0,-17-18 15,-8-9-15,-9 0 16,-9 1-16,-18-1 16,1 0-16,-18 1 15,1 16 1,-18 1-16,0 0 16,-1 17-16,-7 17 15,-1 0-15,18 18 16,-1 0-16,18 8 15,0 0-15,18 1 16,16-1-16,10 0 16,17-17-1,-1-9-15,-34-8 16</inkml:trace>
  <inkml:trace contextRef="#ctx0" brushRef="#br0" timeOffset="96980.22">24723 17294 0,'0'-9'0,"0"9"16,0 0-16,0 0 15,0 0-15,0 9 16,-9 8-16,0 18 16,1-1-16,-1 10 15,0-18-15,1-1 16,8-7-1,0-10-15,0 1 16,0-9-16,8-9 16,18-25-16,9-18 15,-9 0-15,0 17 16,0 1-16,-8 16 16,-10 1-16,1 17 15,8 9-15,1 8 16,-1 18-16,0 8 15,1 0 1,-1-17-16,0 0 16,1-17-16,-9-1 15,-1 1 32</inkml:trace>
  <inkml:trace contextRef="#ctx0" brushRef="#br0" timeOffset="97199.34">25105 17216 0,'0'0'0,"0"0"16,0 0-16,0 0 16,0 0-16,17 17 15,18 9-15,8 9 16,-8 8-16,-9 0 16,0 1-1,-9-18-15,-8-9 16,0-9-16,0 1 15,-1 0-15,10-18 16,-1-17 0,18-34-16,8-27 0,-17 18 15,-17 51-15</inkml:trace>
  <inkml:trace contextRef="#ctx0" brushRef="#br0" timeOffset="97401.34">25591 17155 0,'0'0'0,"0"0"0,0 0 0,0 0 15,17 26-15,1 17 16,-1 9 0,1 9-16,-10-18 15,1 1 1,8-10-16,1-17 0,-10-8 15</inkml:trace>
  <inkml:trace contextRef="#ctx0" brushRef="#br0" timeOffset="97728.57">25652 16999 0,'0'0'0,"0"0"0,0 0 16,17 17-16,9 1 15,9-1-15,17 18 16,-8-1-16,-1 1 16,-8 8 15,-9 1-31,0-1 0,-9 0 0,-8 1 16,-1-18-16,-8 0 15,-8 0-15,-1-18 16,9 1-16,0-9 15,0 0-15,0-17 16,0-18-16,17-8 16,1-18-1,17 0-15,17 1 16,0 16-16,9 18 16,-35 18-16</inkml:trace>
  <inkml:trace contextRef="#ctx0" brushRef="#br0" timeOffset="98087.57">26425 17164 0,'0'0'0,"0"0"16,0 0-16,-9 0 16,0 0-16,1 0 15,-1 0-15,0 0 16,1 17-16,-1 9 15,0 9 1,9 8-16,0 0 16,0-17-16,9 0 15,0-17-15,-1 0 16,10-1-16,-1-16 16,9-10-16,0-8 15,0-8-15,-17 8 16,0-9-16,-9 9 15,-9 9 1,0-1-16,0 10 16,-8 8-16,0 0 15,8 8-15,9-8 16,0 0-16</inkml:trace>
  <inkml:trace contextRef="#ctx0" brushRef="#br0" timeOffset="98462.6">26746 17112 0,'0'0'0,"0"0"15,0 0-15,0 0 16,0 8-16,0 10 16,0-1-16,0 18 15,0-1 1,0 1-16,0-9 15,0-9-15,0-8 16,0 0-16,0-1 16,0-8-16,0-8 15,0-1-15,9-8 16,8-9-16,-8 8 16,8 1-1,-8 0-15,8 17 16,1 0-16,-1 0 15,0 17-15,18 9 16,0 9-16,-1-9 31,-8 0-31,1-18 0,16 1 16,0-26-16,-17 8 16</inkml:trace>
  <inkml:trace contextRef="#ctx0" brushRef="#br0" timeOffset="98998.42">27267 17103 0,'0'0'0,"0"0"16,0 0-1,0 0-15,0 0 16,0 0-16,0 17 16,-9 9-16,1 9 15,-1 8-15,9-17 16,-9 0-16,9-8 15,0-10-15,0 1 16,0-9-16,0-9 16,0 1-1,18-18-15,-1-9 16,0 0-16,9 9 16,-8 9-16,-10 0 15,1 17-15,0 0 16,0 17-16,-1 9 15,-8 9-15,0-1 16,0-8 0,0 0-16,0-17 15,0 0-15,0-1 16,0-16-16,18-10 16,-1-8-16,18-17 15,-1-9-15,-8 17 16,1 18-16,-1 0 62,-9 17-62,0 0 0,1 17 0,-1 0 0,0 18 16,1 0-16,-1-9 0,1 0 0,-10-9 16,10-8-1,-10-18-15,1 9 0</inkml:trace>
  <inkml:trace contextRef="#ctx0" brushRef="#br0" timeOffset="99733.45">27753 17155 0,'0'0'0,"0"0"0,0 0 16,0 0-16,0 0 15,18 9 1,-1-1-16,9 1 15,9-9-15,0 0 16,-1-9-16,-8 1 16,0-1-16,-8 0 15,-10 1-15,1-1 16,-9 0-16,0 1 16,-9-1-16,1 0 15,-1 9 1,-8 0-16,8 0 15,-8 0-15,8 0 16,0 9-16,1 8 16,8 1-16,0 16 15,17 1-15,0 8 16,1-17-16,-1 0 16,0-8 15,9-10-31,9 1 0,-9-26 15,0-9-15,0 0 0,0 8 16,-8 1-16,-1 0 16,-8-1-16,0 10 15,-1 8 1,1 0-16,0 0 16,-1 0-16,1 8 15,-9 10-15,9 8 16,-9 0-16,0 0 15,0 0-15,0 0 16,0-9-16,0 0 16,0-8-16,0 0 15,0-9 1,0-9-16,0 0 16,17-17-16,9-17 15,0 8-15,0 1 16,0 8-16,0 8 15,0 1 1,-8 17-16,-1 0 0,0 17 16,1 1-1,-1 8-15,1 0 16,-1 0-16,0-18 16,-8 1-16,0 0 15</inkml:trace>
  <inkml:trace contextRef="#ctx0" brushRef="#br0" timeOffset="99964.42">28570 17034 0,'0'0'0,"0"0"0,0 0 15,0 0-15,17 0 16,9 0-16,26 0 15,9 0-15,8 0 16,1-9 0,-9 0-16,-18 1 15,-8 8-15,-27-9 16,1 9-16</inkml:trace>
  <inkml:trace contextRef="#ctx0" brushRef="#br0" timeOffset="100138.19">28926 16713 0,'0'0'0,"0"0"0,0 0 16,0 0-16,0 26 15,-9 18-15,0 25 16,9 9-16,0 0 16,0 8-1,9-8-15,8-8 0,9-10 16,-8-42-16</inkml:trace>
  <inkml:trace contextRef="#ctx0" brushRef="#br0" timeOffset="100712.55">29342 17129 0,'0'0'0,"0"0"15,0 0-15,0 0 16,0 0-1,-8 0-15,-1 0 16,0 0-16,-17 0 16,0 17-16,0 9 15,-9 18-15,18-1 16,0-8-16,17-9 16,0 0-1,0-18-15,0 1 16,8-9-1,10-9 1,8 1-16,0-10 16,0 1-16,0 0 0,-9 8 0,-8 0 15,0 9-15,-1 0 16,1 0-16,8 18 16,1-1-1,-1 0-15,9 9 16,0-8-16,0-10 15,-8 1-15,16-9 16,19-17 0,-10-9-16,9-18 0,0-25 15,0-26-15,-8-18 16,-18-8 0,-18 26-16,1 25 15,-9 27-15,0 17 16,0 9-16,0 17 15,0 0-15,-9 26 16,1 34-16,8 53 16,0 8-1,17-8-15,1-18 16,16-8-16,-16-44 16</inkml:trace>
  <inkml:trace contextRef="#ctx0" brushRef="#br0" timeOffset="101165.57">30706 16904 0,'0'0'0,"0"0"16,0-9-16,-9 1 15,0-1-15,1 0 16,-18 9-16,0 9 16,0 8-1,-9 9-15,0 9 16,0 8-16,18 9 16,0-9-1,17 9-15,0 0 0,17-26 16,26 0-1,18-17-15,9-18 0,-44 1 16</inkml:trace>
  <inkml:trace contextRef="#ctx0" brushRef="#br0" timeOffset="101534.6">31001 16531 0,'0'0'0,"0"0"0,0 0 16,0 18-16,0 8 16,-9 43-16,1 35 15,-1 17 1,-17 0 0,9-25-16,-1-18 0,1-26 15,17-18-15,0-8 0,0-17 16,0-9-1,17-17-15,9-18 16,9-8-16,17-18 16,-9 9-16,-16 9 15,-1 17-15,-18 8 16,1 18-16,0 0 16,-1 18-1,1 8-15,0 8 16,-1 10-16,1-10 15,8-16 1,1-10-16,-10-8 0</inkml:trace>
  <inkml:trace contextRef="#ctx0" brushRef="#br0" timeOffset="101947.17">31592 16913 0,'0'0'0,"0"-9"0,0 0 16,0 1-16,0-1 16,-9 0-16,0 9 15,0 0-15,-17 18 16,0 8 0,-8 17-16,-1 0 15,18 0-15,-1 1 16,9-18-1,9-18-15,0 1 16,0-9-16,0 0 16,18-9-16,17-17 0,-9 0 15,0 0 1,-9 9-16,-8 0 16,-1 8-16,1 9 15,-9 0-15,9 0 16,-1 9-16,1 8 15,9 0-15,-1-8 16,0 0-16,9-1 16,-8 1-16,-10-9 15,1 0 1</inkml:trace>
  <inkml:trace contextRef="#ctx0" brushRef="#br0" timeOffset="102212.35">31748 16843 0,'0'0'0,"0"0"0,0 0 16,0 0-16,17 18 16,1-1-1,8 9-15,0 9 16,0-1-16,0 1 16,-18-9-16,1 0 15,0-9 1,-9 0-16,0-8 0,0 0 15,0-9-15,0 0 16,9-9-16,17-34 16,8-27-1,18-7-15,-8 16 16,-18 44-16</inkml:trace>
  <inkml:trace contextRef="#ctx0" brushRef="#br0" timeOffset="102731.29">32512 16835 0,'0'0'0,"0"0"0,0 0 16,0-9-16,-9 0 16,1 1-16,-1-1 15,-8 0-15,-9 1 16,-1 8-16,1 0 16,0 17-1,0 0-15,9 9 0,0 0 16,8 0-1,9 0-15,0-8 16,0-1-16,9 17 16,-1 1-1,1 8-15,8 9 16,-8 18-16,0-10 16,-1 1-16,-16 0 15,-1-18-15,0-8 16,-8-10-16,0 1 15,-1-17-15,1 0 16,-1-1 0,1-16-16,0-1 0,-1-26 15,1-8 1,17-17-16,17-1 0,1 9 16,8 26-1,-18 17-15</inkml:trace>
  <inkml:trace contextRef="#ctx0" brushRef="#br0" timeOffset="103117.6">32521 16990 0,'0'0'0,"0"0"16,0 0-16,0 0 15,17 0-15,0 9 16,1 0-16,8-1 16,9-8-1,-1-8-15,10-1 16,-1-17-16,-8 0 16,-9-8-1,-17 8-15,-1-9 0,-8 18 16,-8-1-16,-1 10 15,0 8-15,1 0 16,-10 17 0,-8 18-16,9 8 15,-1 9-15,18-9 16,18 0-16,-1-17 16,35-8-16,-17-10 15</inkml:trace>
  <inkml:trace contextRef="#ctx0" brushRef="#br0" timeOffset="165359.79">22213 1644 0,'0'0'0,"0"0"0,0 0 16,0 0-16,0 0 15,17 17-15,1 0 16,-1 18-1,1 17-15,-10 35 16,1 43 0,-9 34-16,-9 27 0,9 25 15,0 9 1,0 27-16,0 7 0,9 1 16,0-9-16,8-26 15,0-17-15,1 9 16,-1-9-1,-8-26-15,8-1 16,9 1-16,-8-8 16,-1-1-16,0-35 15,1 1-15,-1-1 16,-8-25-16,8-18 16,0 1-1,1-1-15,-10 0 16,1 0-16,-9 1 15,9-10-15,0 18 16,-18 0-16,0-17 16,9-9-16,0-18 15,9 10-15,0-10 16,8 1 0,0-18-16,1-8 15,16-1-15,10 1 16,17 0-16,17-9 15,26 0-15,9 0 16,8-9-16,10 9 16,-1 0-16,0 0 15,0 0-15,18 0 16,8 0 0,1 9-16,-1-10 15,9 10-15,9 0 16,-9-9-16,-9 0 15,0 0-15,18 0 16,-9 8 0,9 1-16,-1-9 15,10 0-15,-1 0 16,9-9-16,9 1 16,-9-10-1,0 1-15,0 8 0,0 1 16,0-10-16,-9 10 15,-8-1-15,17 0 16,9 9-16,-1-17 16,1-1-1,0 1-15,8 0 16,27-9-16,-1-9 16,-25 9-16,-1 0 15,0 0-15,10 0 16,-1 9-16,0-9 15,0 0-15,0 0 16,0 0 0,-9 0-16,10 0 15,-10 0-15,-17 8 16,-35 10-16,18-10 16,17-16-16,148-1 15</inkml:trace>
  <inkml:trace contextRef="#ctx0" brushRef="#br0" timeOffset="167100.4">22717 2025 0,'-9'0'0,"0"0"15,9 17-15,0 1 16,0 16-16,9 1 16,0 17-16,-1 17 15,1-8 1,-9 8-16,0-8 16,-9-18-16,1 0 15,-1-17-15,0 0 16,1-17-16,8-1 15,-9-16-15,0-27 16,1-25-16,16-44 16,27-9-16,0 18 15,0 25-15,8 19 16,0 16 0,18 18-16,-35 8 15</inkml:trace>
  <inkml:trace contextRef="#ctx0" brushRef="#br0" timeOffset="167538.6">22908 2380 0,'0'0'0,"0"0"0,8 0 0,1 0 16,8-9-1,18 1-15,17-1 16,0-8-16,-8-9 16,-1 0-1,1 0-15,-1-9 0,-17 0 16,-17 18-16,0-9 15,-9 9-15,-9-1 16,0 1 0,-8 17-16,-9 9 15,0 8-15,-18 18 16,10 17-16,16 0 16,18 8-16,0 10 15,18-10-15,8-25 16,17 0-16,18-9 15,26-26-15,17-18 16,-52 10 0</inkml:trace>
  <inkml:trace contextRef="#ctx0" brushRef="#br0" timeOffset="167906.58">23993 1964 0,'-8'0'0,"-1"0"0,-17 0 16,0 0-16,0 0 15,-9 0 1,0 9-16,1 0 16,-1 8-16,0 18 31,0-1-31,18 9 0,0 1 16,17-1-16,0 0 0,17-8 15,0-9 1,18 0-16,35 0 15,16-17-15,-51-1 16</inkml:trace>
  <inkml:trace contextRef="#ctx0" brushRef="#br0" timeOffset="168795.68">24271 2060 0,'0'0'0,"0"0"0,0 0 16,-9 0-16,1 0 15,-1 0-15,0 0 16,-17 17-16,0 9 16,0 8-1,0 1-15,9 8 16,-1-8-16,18-9 15,0 0-15,9 0 16,0-17-16,8-1 16,1 1-16,8-18 15,8 1-15,-8-10 16,0-8-16,0 0 16,-8 9-1,-9 0-15,-1 17 16,-8 0-16,0 0 15,0 8-15,0 10 16,18-1-16,-1 9 16,18 0-16,-1 0 15,1-17 1,0-1-16,8-16 16,9-10-16,18-34 15,-18-8-15,-9-18 16,1-17-16,-18-1 15,0-8-15,-17 26 16,-9 26-16,-9 18 16,0 16-1,1 10-15,-1 8 16,-8 17-16,-10 26 16,-7 35-16,-1 44 15,18 8-15,-1-27 16,18-7-16,9-1 15,8-26 1,9-17-16,0-17 16,0-18-16,1-17 15,7-17-15,18-18 16,9-34-16,0-44 16,0-17-16,-9 1 15,-26 7-15,-9 36 16,-8 34-1,-9 17-15,-9 18 0,1-1 16,-1 18 0,0 0-16,-17 26 15,0 18-15,0 51 16,-9 35-16,18 8 16,8 1-16,9-18 15,18-34-15,-1-26 16,0-18-1,1-17-15,25 8 16,18-16-16,-26-10 16</inkml:trace>
  <inkml:trace contextRef="#ctx0" brushRef="#br0" timeOffset="168994.64">25522 1938 0,'0'0'0,"0"0"0,0 0 15,0 0-15,0 0 16,0 0-16,8 0 16,1 9-16,-9-9 15</inkml:trace>
  <inkml:trace contextRef="#ctx0" brushRef="#br0" timeOffset="169102.67">25539 2285 0,'0'0'0,"0"0"0,0 0 16,0 0-16,17 8 16,-8 1-1</inkml:trace>
  <inkml:trace contextRef="#ctx0" brushRef="#br0" timeOffset="192865.76">9734 13457 0,'0'0'0,"0"0"0,-8-9 0,-10 9 0,1 0 15,0 0-15,-9 0 16,0 18-16,-9 34 15,-9 34 1,1 27 0,0 34-16,-18 18 0,9 16 15,8-7 1,-8 16-16,0 9 0,9 1 16,17-19-16,8-7 15,1 8 1,17-1-16,-9-16 0,9-26 15,9 8-15,0 0 16,-1-34 0,10-18-16,8 0 15,0 0-15,0-17 16,0-8-16,9-10 16,-1-8-1,1-9-15,17-8 0,26 0 16,9-9-16,9-18 15,17 1 1,25 0-16,1-9 16,-26-9-16,0 0 15,0 1-15,-17-1 16,-18-8-16,-9-1 16,-8 1-16,0 8 15,-18 9 1</inkml:trace>
  <inkml:trace contextRef="#ctx0" brushRef="#br0" timeOffset="193104.62">10464 16765 0,'0'0'0,"0"0"0,0 0 0,17 0 16,1 0-16,16 9 15,19 8-15,16 1 16,-8-1-16,-18 0 16,-8 9-16,-9 9 15,-17 8-15,-9 26 16,-26 18-16,0 17 16,8-52-1</inkml:trace>
  <inkml:trace contextRef="#ctx0" brushRef="#br0" timeOffset="194156.64">11853 16826 0,'0'0'0,"0"0"0,0 0 16,0 9-16,0 8 15,-8 0-15,-1 18 16,-8 0-16,-9 16 15,-18 19 1,1-1 0,-18-8-16,0-1 0,9-16 15,-9-18-15,9-9 16,0-8 0,17-1-16,1-16 0,16-1 15,1-8 1,-1-1-16,18-8 15,0 0-15,0 0 16,18 0-16,17 0 16,17 9-16,0 0 15,0 8-15,0 9 16,0 17-16,0 1 16,0 16-16,0 1 15,0 8-15,-8 1 16,-1-18-1,1 0-15,-1-9 16,-17-8-16</inkml:trace>
  <inkml:trace contextRef="#ctx0" brushRef="#br0" timeOffset="194719.4">12209 16826 0,'0'0'0,"0"0"0,0 0 15,9 0-15,8-9 16,9 1-16,18-1 15,8-8-15,9-1 16,0-8 0,8 9-16,1-9 15,-10 9-15,-8 8 16,-26 9-16,-8 0 16</inkml:trace>
  <inkml:trace contextRef="#ctx0" brushRef="#br0" timeOffset="195004.51">12548 16826 0,'0'0'0,"0"0"0,0 0 16,0 0-16,9 9 15,-1 8-15,1 0 16,0 18 0,8 8-16,1 0 15,-1 9-15,0 0 16,-8 9 0,0 0-16,-1-18 0,10 0 15,8 9-15,-18-34 16</inkml:trace>
  <inkml:trace contextRef="#ctx0" brushRef="#br0" timeOffset="195241.53">12409 17536 0,'0'0'0,"0"0"0,0 0 15,0 0-15,17-9 16,10 1-16,16-10 16,9-8-16,18 1 15,-10-10 1,1 0-16,-9 1 0,-8 16 16,8-8-1,-18 18-15</inkml:trace>
  <inkml:trace contextRef="#ctx0" brushRef="#br0" timeOffset="195790.28">13225 17146 0,'-8'0'0,"-1"0"0,0 0 15,1 0-15,-1 9 16,-8 0 0,8 8-16,-8 9 15,-1 9-15,18-1 16,0-8-16,0 0 15,18-8-15,-1 8 16,0-18-16,1 1 16,8-18-16,0 1 15,0-18 1,0 0-16,0 0 16,-17 0-16,-1-9 15,-16 0-15,-10 9 16,-8 9-16,0 8 15,17 9-15,1 0 16,8 0-16</inkml:trace>
  <inkml:trace contextRef="#ctx0" brushRef="#br0" timeOffset="196080.6">13616 17346 0,'0'0'0,"0"0"0,0 0 15,0 8 1,0 10-16,0-1 16,9 9-16,-18 0 15,9-17-15</inkml:trace>
  <inkml:trace contextRef="#ctx0" brushRef="#br0" timeOffset="196332.46">13746 17112 0,'-8'0'0,"-1"0"0,9 0 0,-9 0 0,9 0 15,0 0-15,0 0 16,0-9-1,0 0-15,18 1 16,-1-18-16,9-9 16,0-8-16,18 0 15,-1-1 1,-26 36-16</inkml:trace>
  <inkml:trace contextRef="#ctx0" brushRef="#br0" timeOffset="196634.34">13807 17172 0,'0'0'0,"-9"0"0,1 0 16,-1 9-16,0 0 16,9 8-1,0 0-15,0 1 16,0-1-16,0 0 15,0 1-15,0-1 16,0 0-16,9-8 16,0 0-16,8-1 15,1 1-15,16 0 16,1-18-16,0 0 16,8-25-1,9 8-15,-17 8 16,-18 10-16</inkml:trace>
  <inkml:trace contextRef="#ctx0" brushRef="#br0" timeOffset="196804.1">13781 17207 0,'0'0'0,"0"0"15,0 0-15,0 0 16,17-9-16,10 1 15,16-1-15,-8 0 16</inkml:trace>
  <inkml:trace contextRef="#ctx0" brushRef="#br0" timeOffset="197118.56">14285 16835 0,'0'0'0,"0"0"0,0 0 16,0 0 0,0 0-16,-9 0 15,0 0-15,1 17 16,-10 9-16,1 9 16,0-9-1,-1 8-15,10 1 0,8-9 16,0 0-16,8 0 15,10-9 1,-1 0-16,0-8 16,-8 0-16,0-1 15,-1 1-15,1 0 16,-9-1-16,0 1 16,0 8-16,0-8 15,0 0-15</inkml:trace>
  <inkml:trace contextRef="#ctx0" brushRef="#br0" timeOffset="197688.7">14632 16999 0,'-9'-9'0,"1"1"0,8 8 16,0 0-1,0 0-15,0 0 16,0 8-16,8 10 16,1 16-16,0 1 15,0 0-15,-1-1 16,1 1 0,0-9-16,-9 0 0,0-17 15,0-1-15,-9-8 16,0-8-1,1-1-15,-19-17 16,10-9-16,0-17 16,-1-17-16,10 0 15,8 17-15,8 9 16,10 8-16,-1 0 16,0 9-16,1 9 15,-1 0 1,1 17-16,-1 0 15,-8 0-15,-1 17 16,1 0-16,0 1 16,-9 8-16,-9 0 15,0 0-15,-8 0 16,0 0-16,-1-9 16,10-8-1,-1-1-15,9 1 16,0-1-16,17 10 15,1-1-15,25 9 16,26-9-16,18-8 16,0 0-1,-43-9-15</inkml:trace>
  <inkml:trace contextRef="#ctx0" brushRef="#br0" timeOffset="198417.27">15718 16679 0,'0'0'0,"0"0"0,0 0 16,0 0-16,0 0 15,-9-9-15,0 0 16,-8 1-16,0-1 15,-10 9 1,1 0-16,0 9 16,9 8-16,0 0 15,-1 18-15,18 8 16,0 1-16,9-10 16,8 1-16,1-9 15,16 0-15,1-9 31,17-8-31,0-18 0,9-25 16,0-1-16,-35 18 16</inkml:trace>
  <inkml:trace contextRef="#ctx0" brushRef="#br0" timeOffset="198744.46">16117 16679 0,'0'0'0,"0"0"15,0 0-15,0 0 16,0 0-16,0 17 16,9 9-16,8 9 15,0 8-15,10-8 16,-1-9-16,-9-9 16,9-8-1,0-18-15,-9 0 16,9 1-1,-17-10-15,0 1 0,0-9 16,-18 0-16,0 0 16,-17 9-16,0-1 15,-9 18 1,1 0-16,16 9 0,1 0 16,8-9-1,9 0-15</inkml:trace>
  <inkml:trace contextRef="#ctx0" brushRef="#br0" timeOffset="199050.3">16577 16402 0,'0'0'0,"0"0"0,0 0 15,-8 0-15,-1 17 16,0 0-16,1 9 15,-1 9-15,0-9 16,9 0-16,0 0 16,9 0-16,0-9 15,8 0 1,0 1-16,1-1 16,-1-8-1,-8-1 1,-1 1-16,1 0 0,-18 8 0,1 9 15,-18 9-15,8-9 16,1 0-16,17-18 16</inkml:trace>
  <inkml:trace contextRef="#ctx0" brushRef="#br0" timeOffset="199661.87">17203 16488 0,'0'0'0,"0"-8"16,-9-1-16,9 9 15,0 0-15,-9 0 16,0 0-16,1 0 16,-1 17-16,0 26 15,-17 18-15,9 17 16,8 9-1,9-27-15,0-16 16,0-18-16,9-18 16,0 1-16,8-9 15,0-17-15,18-18 16,0-26-16,0 9 16,-1 0-1,-8 18-15,0 16 0,-8 10 16,-1 8-1,9 0-15,0 8 16,0 1-16,0 0 16,0-1-16,-8-8 15,-1 0-15,1-8 16,-1-1-16,0-17 16,-8-26-16,0 0 15,-18 0 1,-8 9-16,8 26 15,0 8-15,-8 0 16,8 9-16</inkml:trace>
  <inkml:trace contextRef="#ctx0" brushRef="#br0" timeOffset="199899.22">17880 16531 0,'0'0'0,"0"0"0,0 0 0,0 18 15,0 8-15,9 17 16,-9 9-16,8 9 16,1-9-1,0-9 1,-1-17-1,1-9-15,-9-8 0</inkml:trace>
  <inkml:trace contextRef="#ctx0" brushRef="#br0" timeOffset="200134.74">18192 16609 0,'0'0'0,"0"0"0,0 0 16,0 0-16,0 0 15,18-8 1,17-1-16,17-17 16,17-9-16,1 1 15,-1-1 1,1-8-16,-27 8 15,-17 27-15</inkml:trace>
  <inkml:trace contextRef="#ctx0" brushRef="#br0" timeOffset="200461.8">18444 16246 0,'0'0'0,"0"0"0,0 0 16,0 0 0,0 0-16,0 0 15,0 17-15,9 18 16,-9 25-16,-9 10 16,9-1-16,-8 0 31,-1 9-31,9 9 0,0-27 0,9-16 15,-1-18 1,10 0-16,-1 0 16,0-18-16,18-8 15,9-17-15,-1-18 16,-26 18-16</inkml:trace>
  <inkml:trace contextRef="#ctx0" brushRef="#br0" timeOffset="-130408.77">14910 5108 0,'0'0'0,"0"0"15,0 0-15,0 0 16,0 0-16,0 0 16,0 9-16,9 25 15,8 36-15,0 77 16,9 61 15,-17 43-31,-9 9 0,-9-18 16,9-25-16,-8-35 15,-1-27-15,-8-33 0,8-18 16,0-26-16,1-9 16,-10-17-16,1-17 15,8-27-15,1-8 16,8 0 0</inkml:trace>
  <inkml:trace contextRef="#ctx0" brushRef="#br0" timeOffset="-130090.02">14380 6823 0,'0'0'0,"0"0"0,0 0 16,9 0-16,0 0 15,8 0-15,9 17 16,26 26-16,18 35 15,8 9 1,-17-9-16,-9-9 16,0-8-16,-9-18 0,-17-8 15,0-9 1,0-18-16,-8 1 16,16-18-16,10-34 15,17-69-15,8-53 16,-8-34-16,34-18 15,10 1-15,60-191 16</inkml:trace>
  <inkml:trace contextRef="#ctx0" brushRef="#br0" timeOffset="-129067.93">15240 4207 0,'0'0'0,"0"0"16,0 0-16,0 0 16,0 0-16,0 0 15,0 26 1,17 26-16,1 44 0,16 51 62,-7 0-62,-10-26 0,0-25 0,1-19 0,-1-16 0,-8-9 0,-1-17 16,-8-9-16,0-18 16,0-8-16,0 0 15,0-8-15,-8-1 16,-1-8 0,-8-1-16,-1 1 15,10 0-15,8-1 16,0 10-16,0-1 15,17-17-15,18 0 16,-1 0-16,1 9 16,-9 0-16,0 17 15,0 0-15,0 17 16,0 0 0,-17 0-16,0 18 15,-18 8-15,-17 9 16,0 0-16,0-8 15,9-18-15,-1-9 16,18-8-16,0-18 16,9 9-1</inkml:trace>
  <inkml:trace contextRef="#ctx0" brushRef="#br0" timeOffset="-128809.08">15839 4805 0,'0'0'0,"0"0"15,0 0-15,0 0 16,9 17-16,0 1 16,8 8-16,0 8 15,-8 10-15,0-19 16,-1 1-16,1 0 15,-9-8-15,0-10 16,0 1-16,0-9 16,0 0-1</inkml:trace>
  <inkml:trace contextRef="#ctx0" brushRef="#br0" timeOffset="-128650.36">15648 4554 0,'0'-9'0,"0"9"0,0-9 15,0 1 1,18-1-16,-1 0 16,9 1-16,17 8 15,18 8-15,-17-8 16,-18 0-16</inkml:trace>
  <inkml:trace contextRef="#ctx0" brushRef="#br0" timeOffset="-128397.16">16126 4649 0,'0'0'0,"0"0"0,0 0 16,17 17-16,18 9 15,0 9-15,-9 8 16,0-8-16,0-9 16,-18 0-16,1-9 31,0-8-31,-9 0 0,0-1 15,0 1-15,0-9 16,0 0-16,-9-9 16,0-25-16,1-10 15,8-8-15,0 0 16,17 18-16,18 8 16,-18 17-1</inkml:trace>
  <inkml:trace contextRef="#ctx0" brushRef="#br0" timeOffset="-127890.87">16925 4450 0,'0'0'0,"-9"-9"0,-8 1 16,-1-1-16,1 0 15,8 1-15,-17 8 16,0 0-16,-9 17 16,9 0-16,0 9 15,0 9-15,0 17 32,9 0-32,-1-9 0,18 0 15,0-8-15,18-9 16,-1-9-16,1-8 15,-1-18-15,0 1 16,18-27-16,0-17 16,-1-26-16,-8-35 15,1 1-15,-19 8 16,1 9 0,0 8-16,-9 44 15,0 17-15,0 17 16,0 9-16,-9 9 15,0 25-15,9 44 16,9 26-16,8-8 16,9-10-16,9-17 15,8-25 1,27-10-16,8-16 16,-43-10-16</inkml:trace>
  <inkml:trace contextRef="#ctx0" brushRef="#br0" timeOffset="-127505.99">17428 4242 0,'0'0'0,"0"0"0,0 0 15,0 0-15,0 0 16,0 0 0,9 0-16,17 0 15,9 17-15,0 9 16,8 9-16,0-9 16,1 0-16,-9 0 31,-9-17-31,-9-1 0,-8 1 15,-1 0-15,1-9 0,0-9 16,-1-26 0,1-25-16,-9-44 15,0 0-15,17 26 16,-8 17-16,0 18 16,8 8-16,-8 18 15</inkml:trace>
  <inkml:trace contextRef="#ctx0" brushRef="#br0" timeOffset="-127281.95">18114 4008 0,'0'0'0,"0"0"0,0 0 16,0 17-16,0 1 15,9 16-15,0 1 16,-1 0-1,1-9-15,0 0 16,-9-18-16,0 1 16,0 0-16,0-9 15,0 0-15,0-9 16,0 9-16</inkml:trace>
  <inkml:trace contextRef="#ctx0" brushRef="#br0" timeOffset="-127172.95">18054 3740 0,'-9'0'0,"9"0"0,0 0 15,0 0-15,0 0 16,0 0-16,0 0 16,9 0-16,8 0 15,0 0-15</inkml:trace>
  <inkml:trace contextRef="#ctx0" brushRef="#br0" timeOffset="-126559.33">18349 4121 0,'0'0'0,"0"0"0,0 0 0,-9-9 0,0 0 15,1 1-15,8 8 16,0 0-16,0 0 16,0 0-16,0 0 15,0 0 1,17-9-16,18 0 16,0 1-16,-1-18 15,10 0-15,-10 0 16,-7-9-16,-1 1 15,-9 8-15,-8 0 16,-18 0-16,0 8 16,1 1-1,-1 8-15,-17 9 16,0 9-16,-9 17 16,0 26-16,18 9 15,0 8-15,17-9 16,8-8-16,27 0 15,0-26 1,17-17-16,17-9 16,27-9-16,-1-17 15,-34 18-15</inkml:trace>
  <inkml:trace contextRef="#ctx0" brushRef="#br0" timeOffset="-126110.96">19000 3731 0,'0'0'0,"-9"0"0,1 0 15,8 0-15,-9 0 16,9 0-16,0 0 16,0 0-16,-9 0 15,1 17-15,-1 9 16,0 9-1,1-9-15,-1 0 0,9 0 16,0-17 0,0-1-16,9-8 15,-1-8-15,10-1 16,-1 0-16,0 1 16,9 8-16,0 0 15,1 0-15,-1 17 16,0 0-1,0 1-15,0-10 16,0 1 0,9 0-1,-1-18-15,-8-8 0,0-9 0,-8-9 16,-10-17-16,-8-9 16,-8 1-16,-10 16 15,10 18 1,-1 18-16,9 8 15</inkml:trace>
  <inkml:trace contextRef="#ctx0" brushRef="#br0" timeOffset="-125141.18">16412 5567 0,'0'0'0,"-8"0"0,-10 9 0,1 8 15,0 18 1,-1 8-16,18 0 16,0 1-16,9-1 15,8-8 1,1-9-16,-10-18 0,10 1 15,-10-9-15,1-9 16,0-8 0,-1-9-16,-16-17 15,-18-1-15,-9 10 16,9-1-16,0 18 16,8-1-1,1 1-15,8 8 0,9 1 16,0-18-16,18-18 15,16-25 1,19-9-16,-1 9 16,-9 17-16,1 9 15,-18 25-15,-9 1 16,-8 17-16,-1 9 16,1 43-16,-9 52 15,-9 51-15,1 10 16,-1 0-1,9-10-15,0-25 0,17-26 16,1-34 0,16-18-16,1-18 15,0-8-15,0-17 16,-1-18-16,10-17 16,-18-8-1,0-27-15,-17-26 0,-18 1 16,-17 8-1,0 17-15,-18 9 16,10 18-16,16 16 16,1 1-16,8 8 15,9 1-15,18-18 16,16-9-16,10-8 16,-10 17-16</inkml:trace>
  <inkml:trace contextRef="#ctx0" brushRef="#br0" timeOffset="-124487.22">17706 5125 0,'0'0'0,"-8"0"0,-1 9 16,-9 8-16,-8 18 0,9 17 16,0 9-1,8-1-15,9 10 31,9-10-31,-1-8 0,1-9 0,0-25 16,8-10-16,0-16 16,18-1-16,0-17 15,8-17 1,-8 8-16,-9 0 16,0 18-16,9 0 15,-9 17-15,-9 0 16,9 0-16,9 9 15,0-1-15,-9-8 16,0 0 0,0-8-16,0-1 15,0-17-15,-17 0 16,-1-17-16,-8-18 16,-8 0-16,-1 9 15,9 26-15,0 18 16,9 8-16,-9 0 15</inkml:trace>
  <inkml:trace contextRef="#ctx0" brushRef="#br0" timeOffset="-124082.33">18748 4978 0,'0'0'0,"-8"-9"0,-10 1 16,1-1-16,-1 1 15,-8 8-15,-8 0 16,-1 17 0,-8 0-16,8 18 15,-9 8 1,10 9-16,16 9 0,10-18 16,8 0-16,0-17 15,17-8-15,0-10 16,9-16-16,9-10 15,0-8-15,0-17 16,-9 8 0,0 1-16,-18 16 15,1 18-15,-9 0 16,0 0-16,9 18 16,8 16-16,0 10 15,1-1-15,8-17 16,26 9-1,26-9-15,9-26 16,-52-18-16</inkml:trace>
  <inkml:trace contextRef="#ctx0" brushRef="#br0" timeOffset="-123792.9">19243 4268 0,'0'0'0,"0"0"16,0 0-16,-8 9 16,-1 8-16,-9 18 15,1 8-15,0 18 16,17 25-16,17 9 31,0 1-15,1-1-16,8-17 0,-9-9 0,1-8 15,-1-1-15,-8-8 16,-1-8-16,-8-18 16,-8 0-16,8-9 15,-9-17-15,9 0 16</inkml:trace>
  <inkml:trace contextRef="#ctx0" brushRef="#br0" timeOffset="-123637.52">18896 5047 0,'0'0'0,"0"0"15,0 0-15,0 0 16,0 0-16,17-8 16,27-10-16,25-8 15,9-25-15,26-10 32,9 0-32,-8 1 0,-62 42 15</inkml:trace>
  <inkml:trace contextRef="#ctx0" brushRef="#br0" timeOffset="-123178.97">19669 5021 0,'0'0'0,"0"0"0,0 0 0,0 0 16,0 0-16,0 0 16,8-8-16,10-1 15,17 0 1,17-17-16,0-8 16,8-9-16,-7-1 15,-10-8-15,-17 9 16,0 0-1,-17-1-15,-1 10 0,-16-1 16,-1 18 0,-17-1-16,0 18 0,-17 9 15,-1 8 1,1 27-16,8 8 16,18 8-16,8 1 15,9 0 1,17-18-16,9-17 0,9 0 15,17-18-15,9-16 16,26-9 0,26-35-16,-35-9 15,-52 35-15</inkml:trace>
  <inkml:trace contextRef="#ctx0" brushRef="#br0" timeOffset="-122894.97">20476 4536 0,'0'0'0,"0"0"0,0 0 16,18 0-16,-1 9 15,18 8-15,0 1 16,8 16-16,-17 1 16,0 17-16,-17-9 31,-1 1-31,-8-18 0,0 0 15,0-9-15,0-8 16,-8-1-16,8-25 16,0-44-16,26-77 15,26-36-15,9 36 16,8 17-16,44-18 16,182-147-16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3/18/2025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D5E98-2350-4A51-846D-F06C7298978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017C59-1810-4FD8-AC4B-44BCA3B6DFFC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BAAA9-7565-4E82-A929-B10D206B271A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3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DB121-DE37-45F5-947C-1EFDAC00C4A2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5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9A78-D178-4A6A-8609-98ADF985CC84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09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38-CD60-4411-BF16-3619952CF7F4}" type="datetime1">
              <a:rPr lang="en-US" smtClean="0"/>
              <a:t>3/18/2025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72D3-07B2-4ED9-A6C1-40B3FEA908B9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9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4A5C-B404-4A7C-939B-443FDAFA108C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59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2935-19B8-44A5-97F1-C1FD3C6061BE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D412-B5E7-4819-866F-244EEE25F5BB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27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ECC6-97CB-419D-A180-A7DEC87AB55A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C34D-0577-4A96-AE69-F16E0694762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2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A950-3035-48EC-9D7C-2FB99031C8AA}" type="datetime1">
              <a:rPr lang="en-US" smtClean="0"/>
              <a:t>3/18/2025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22A-1C26-4CAB-9FAD-789813B96922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77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1DB4-D3BA-4E37-B844-0007B73ACFB7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55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22D4C-79ED-4B43-BB2E-A228F8020BCD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37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BB81-2216-44B0-9E09-8003B84B116D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CBC-364F-43E9-A2FD-64BEA401A1DB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71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4">
            <a:extLst>
              <a:ext uri="{FF2B5EF4-FFF2-40B4-BE49-F238E27FC236}">
                <a16:creationId xmlns:a16="http://schemas.microsoft.com/office/drawing/2014/main" id="{1662BB60-2980-4610-8ECC-562EC0EA9982}"/>
              </a:ext>
            </a:extLst>
          </p:cNvPr>
          <p:cNvCxnSpPr/>
          <p:nvPr userDrawn="1"/>
        </p:nvCxnSpPr>
        <p:spPr>
          <a:xfrm>
            <a:off x="685800" y="1152525"/>
            <a:ext cx="109728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6D3E5F5-69C0-4CFF-8C1F-9A6CF4622981}"/>
              </a:ext>
            </a:extLst>
          </p:cNvPr>
          <p:cNvSpPr txBox="1">
            <a:spLocks/>
          </p:cNvSpPr>
          <p:nvPr userDrawn="1"/>
        </p:nvSpPr>
        <p:spPr>
          <a:xfrm>
            <a:off x="10830939" y="6356350"/>
            <a:ext cx="685800" cy="369888"/>
          </a:xfrm>
          <a:prstGeom prst="rect">
            <a:avLst/>
          </a:prstGeom>
        </p:spPr>
        <p:txBody>
          <a:bodyPr anchor="ctr"/>
          <a:lstStyle>
            <a:lvl1pPr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1pPr>
            <a:lvl2pPr indent="143492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2pPr>
            <a:lvl3pPr indent="286984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3pPr>
            <a:lvl4pPr indent="430477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4pPr>
            <a:lvl5pPr indent="573969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5pPr>
            <a:lvl6pPr indent="717461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6pPr>
            <a:lvl7pPr indent="860953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7pPr>
            <a:lvl8pPr indent="1004446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8pPr>
            <a:lvl9pPr indent="1147938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defTabSz="1833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A20C912-3BD8-459B-B255-F0D341B82DAA}" type="slidenum">
              <a:rPr lang="en-US" sz="1400" kern="0">
                <a:solidFill>
                  <a:srgbClr val="00A0AF"/>
                </a:solidFill>
                <a:effectLst>
                  <a:outerShdw blurRad="215900" dir="5400000" algn="ctr" rotWithShape="0">
                    <a:srgbClr val="FFFFFF"/>
                  </a:outerShdw>
                </a:effectLst>
              </a:rPr>
              <a:pPr defTabSz="18335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kern="0" dirty="0">
              <a:solidFill>
                <a:srgbClr val="00A0AF"/>
              </a:solidFill>
              <a:effectLst>
                <a:outerShdw blurRad="215900" dir="5400000" algn="ctr" rotWithShape="0">
                  <a:srgbClr val="FFFFFF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90D67-F2E7-477C-A79E-F92E5EFAE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28600"/>
            <a:ext cx="10972800" cy="914400"/>
          </a:xfrm>
        </p:spPr>
        <p:txBody>
          <a:bodyPr/>
          <a:lstStyle>
            <a:lvl1pPr>
              <a:defRPr sz="2750" b="1"/>
            </a:lvl1pPr>
          </a:lstStyle>
          <a:p>
            <a:br>
              <a:rPr lang="de-DE"/>
            </a:br>
            <a:br>
              <a:rPr lang="de-DE"/>
            </a:br>
            <a:r>
              <a:rPr lang="de-DE"/>
              <a:t>Edit Master Title Format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CAFB7D-275C-4861-B887-AE05D196CC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1825625"/>
            <a:ext cx="10972800" cy="435133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 marL="800100" indent="-342900">
              <a:defRPr lang="de-DE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200150" indent="-285750">
              <a:defRPr lang="de-DE" sz="1800" kern="1200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3pPr>
            <a:lvl4pPr marL="1602000" indent="-230400">
              <a:defRPr lang="de-DE" sz="16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4pPr>
            <a:lvl5pPr marL="2114550" indent="-285750">
              <a:defRPr lang="en-US" sz="16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17293-1A63-4F08-99E7-AB0F8777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07D8-48EC-4651-B6D8-27BF37C58B22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6F6A2-5971-4EF2-8752-753516A3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Hiu Yung Wong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E66F1-CBAA-40DE-B2A9-F5581B61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20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43C4A-F487-4649-82B5-4AA6FA180646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00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5D36-D6F8-4751-9EC7-2C3186A35DDE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3A69-F3AA-4EDD-A009-EE61ECCF31F5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01065-BB4C-4E9C-8512-F31D77BED667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0F69-A790-4087-A369-AAFB272C9DD5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/>
              <a:t>Hiu Yung Wong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0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3FC6D7C-D478-436D-85D7-5A6E4258F598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Hiu Yung Wong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EE3D-4D03-4EE2-B9BC-869450028FA4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D1E4B9-CD5C-400D-BF2B-C583DBA1D97D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059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E03965-D753-4212-A84C-115CA9B113DB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Hiu Yung Wong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656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1D57-5C8B-4275-9CA2-ECA32C7791E9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Hiu Yung Wong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jsu.edu/people/hiuyung.wong/index.html" TargetMode="External"/><Relationship Id="rId2" Type="http://schemas.openxmlformats.org/officeDocument/2006/relationships/hyperlink" Target="mailto:hiuyung.wong@sj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customXml" Target="../ink/ink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customXml" Target="../ink/ink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Computing Architectures (EE274) </a:t>
            </a:r>
            <a:br>
              <a:rPr lang="en-US" dirty="0"/>
            </a:br>
            <a:r>
              <a:rPr lang="en-US" dirty="0"/>
              <a:t>Lecture 15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Hiu-Yung Wong</a:t>
            </a:r>
          </a:p>
          <a:p>
            <a:r>
              <a:rPr lang="en-US" dirty="0"/>
              <a:t>Mar. 18,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830FF-089E-493B-91A0-6A1338C03439}"/>
              </a:ext>
            </a:extLst>
          </p:cNvPr>
          <p:cNvSpPr txBox="1"/>
          <p:nvPr/>
        </p:nvSpPr>
        <p:spPr>
          <a:xfrm>
            <a:off x="1174420" y="5544462"/>
            <a:ext cx="5315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hiuyung.wong@sjsu.edu</a:t>
            </a:r>
            <a:r>
              <a:rPr lang="en-US" i="1" dirty="0"/>
              <a:t>, Office: ENG363</a:t>
            </a:r>
          </a:p>
          <a:p>
            <a:r>
              <a:rPr lang="en-US" i="1" dirty="0">
                <a:hlinkClick r:id="rId3"/>
              </a:rPr>
              <a:t>http://www.sjsu.edu/people/hiuyung.wong/index.html</a:t>
            </a:r>
            <a:endParaRPr lang="en-US" i="1" dirty="0"/>
          </a:p>
          <a:p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D0796-2831-4523-82FB-D92D9FBC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519BE5-FCBD-4391-AE8C-AFB96874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Hiu Yung Wong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60AB-789F-4574-A31B-EB453F85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928B4-77A3-462C-8BF3-C39D21DF14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48201" cy="4351338"/>
              </a:xfrm>
            </p:spPr>
            <p:txBody>
              <a:bodyPr/>
              <a:lstStyle/>
              <a:p>
                <a:r>
                  <a:rPr lang="en-US" dirty="0"/>
                  <a:t>E.g. 3</a:t>
                </a:r>
              </a:p>
              <a:p>
                <a:pPr lvl="1"/>
                <a:r>
                  <a:rPr lang="en-US" dirty="0"/>
                  <a:t>Two states n = 1 and n =2 </a:t>
                </a:r>
              </a:p>
              <a:p>
                <a:pPr lvl="1"/>
                <a:r>
                  <a:rPr lang="en-US" dirty="0"/>
                  <a:t>Each has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 smtClean="0"/>
                              <m:t>↑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Takes very long time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↓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decay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(T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=&gt; (fast Rabi)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=&gt; (fast decay)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(solve the trade-off issue of the requirement of long T</a:t>
                </a:r>
                <a:r>
                  <a:rPr lang="en-US" baseline="-25000" dirty="0"/>
                  <a:t>1</a:t>
                </a:r>
                <a:r>
                  <a:rPr lang="en-US" dirty="0"/>
                  <a:t>!) </a:t>
                </a:r>
              </a:p>
              <a:p>
                <a:pPr lvl="2"/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B928B4-77A3-462C-8BF3-C39D21DF1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48201" cy="4351338"/>
              </a:xfrm>
              <a:blipFill>
                <a:blip r:embed="rId2"/>
                <a:stretch>
                  <a:fillRect l="-2362" t="-2241" r="-12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AB0F2-60A3-4F35-9635-02F531C7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3715-1040-4C2A-A018-F8558257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3A7CC-1F15-40B1-B8A4-30D724A0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842728"/>
            <a:ext cx="6696075" cy="3028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8746B9-DB93-4491-A534-FB4D7546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9840"/>
            <a:ext cx="7951450" cy="1692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041AD6-9DFD-400D-9D74-C992F3A1F7E6}"/>
                  </a:ext>
                </a:extLst>
              </p14:cNvPr>
              <p14:cNvContentPartPr/>
              <p14:nvPr/>
            </p14:nvContentPartPr>
            <p14:xfrm>
              <a:off x="6774480" y="1960560"/>
              <a:ext cx="5283360" cy="437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041AD6-9DFD-400D-9D74-C992F3A1F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5120" y="1951200"/>
                <a:ext cx="5302080" cy="43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15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8800" cy="1325563"/>
          </a:xfrm>
        </p:spPr>
        <p:txBody>
          <a:bodyPr>
            <a:normAutofit/>
          </a:bodyPr>
          <a:lstStyle/>
          <a:p>
            <a:r>
              <a:rPr lang="en-US" b="1" dirty="0"/>
              <a:t>Read-out: Spin to Charge Conversion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77DF6-9D6C-463A-91F3-3BCA7AB3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4068"/>
            <a:ext cx="4919663" cy="1987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B3A65C-684F-4654-B0BA-43489C89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sensing is difficult</a:t>
            </a:r>
          </a:p>
          <a:p>
            <a:r>
              <a:rPr lang="en-US" sz="2000" dirty="0"/>
              <a:t>B is pointing down (in plane of 2DEG)</a:t>
            </a:r>
          </a:p>
          <a:p>
            <a:r>
              <a:rPr lang="en-US" sz="2000" dirty="0"/>
              <a:t>GaAs/</a:t>
            </a:r>
            <a:r>
              <a:rPr lang="en-US" sz="2000" dirty="0" err="1"/>
              <a:t>AlGaAs</a:t>
            </a:r>
            <a:r>
              <a:rPr lang="en-US" sz="2000" dirty="0"/>
              <a:t> 2DEG</a:t>
            </a:r>
          </a:p>
          <a:p>
            <a:r>
              <a:rPr lang="en-US" sz="2000" dirty="0"/>
              <a:t>QPC Channel use to detect the charge in the quantum dot – 8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s (10X faster than </a:t>
            </a:r>
            <a:r>
              <a:rPr lang="en-US" sz="2000" dirty="0">
                <a:latin typeface="Symbol" panose="05050102010706020507" pitchFamily="18" charset="2"/>
              </a:rPr>
              <a:t>G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ECE05-D3AD-4DF3-8639-4AD9E646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31" y="2185228"/>
            <a:ext cx="4864169" cy="342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E33EFC-E610-4F57-8C1D-72919188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37" y="4037075"/>
            <a:ext cx="3419000" cy="26000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9E4EA3-A64C-4BB4-A516-BB1EA944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22" y="4263714"/>
            <a:ext cx="2095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E17A84-1268-4334-AEA1-E4C5C8DD4A7F}"/>
              </a:ext>
            </a:extLst>
          </p:cNvPr>
          <p:cNvSpPr txBox="1"/>
          <p:nvPr/>
        </p:nvSpPr>
        <p:spPr>
          <a:xfrm>
            <a:off x="3314700" y="616306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6E3F1-5773-4825-A130-A52CB2486A81}"/>
              </a:ext>
            </a:extLst>
          </p:cNvPr>
          <p:cNvSpPr txBox="1"/>
          <p:nvPr/>
        </p:nvSpPr>
        <p:spPr>
          <a:xfrm>
            <a:off x="7088112" y="5424398"/>
            <a:ext cx="446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M, R, T form the side wall barrier</a:t>
            </a:r>
          </a:p>
          <a:p>
            <a:r>
              <a:rPr lang="en-US" dirty="0"/>
              <a:t>P: Gate to control electron numbers</a:t>
            </a:r>
          </a:p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: 2E4/s = (0.05ms)</a:t>
            </a:r>
            <a:r>
              <a:rPr lang="en-US" baseline="30000" dirty="0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4F3556-B169-4E32-9628-29ACB1AD7F96}"/>
              </a:ext>
            </a:extLst>
          </p:cNvPr>
          <p:cNvSpPr/>
          <p:nvPr/>
        </p:nvSpPr>
        <p:spPr>
          <a:xfrm>
            <a:off x="6934200" y="3124200"/>
            <a:ext cx="609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DA8806-CADA-45DB-AA82-0EC9B32F72E2}"/>
              </a:ext>
            </a:extLst>
          </p:cNvPr>
          <p:cNvSpPr/>
          <p:nvPr/>
        </p:nvSpPr>
        <p:spPr>
          <a:xfrm>
            <a:off x="9176033" y="2950342"/>
            <a:ext cx="609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5091E5-19BC-41BF-801D-ACC826840371}"/>
                  </a:ext>
                </a:extLst>
              </p14:cNvPr>
              <p14:cNvContentPartPr/>
              <p14:nvPr/>
            </p14:nvContentPartPr>
            <p14:xfrm>
              <a:off x="600120" y="2450160"/>
              <a:ext cx="10773360" cy="350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5091E5-19BC-41BF-801D-ACC8268403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760" y="2440800"/>
                <a:ext cx="10792080" cy="35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93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8800" cy="1325563"/>
          </a:xfrm>
        </p:spPr>
        <p:txBody>
          <a:bodyPr>
            <a:normAutofit/>
          </a:bodyPr>
          <a:lstStyle/>
          <a:p>
            <a:r>
              <a:rPr lang="en-US" b="1" dirty="0"/>
              <a:t>Read-out: Spin to Charge Conversion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77DF6-9D6C-463A-91F3-3BCA7AB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43"/>
          <a:stretch/>
        </p:blipFill>
        <p:spPr>
          <a:xfrm>
            <a:off x="8991600" y="4495800"/>
            <a:ext cx="2209800" cy="64423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A1F5F0-AB37-440E-86C2-7AF0422D2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5943600" cy="4348163"/>
          </a:xfrm>
        </p:spPr>
        <p:txBody>
          <a:bodyPr>
            <a:normAutofit/>
          </a:bodyPr>
          <a:lstStyle/>
          <a:p>
            <a:r>
              <a:rPr lang="en-US" sz="2400" dirty="0"/>
              <a:t>Remember: B is down, so spin down has a higher energy; There is capacitive coupling between V</a:t>
            </a:r>
            <a:r>
              <a:rPr lang="en-US" sz="2400" baseline="-25000" dirty="0"/>
              <a:t>P</a:t>
            </a:r>
            <a:r>
              <a:rPr lang="en-US" sz="2400" dirty="0"/>
              <a:t> and QPC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507CA-0537-4EEB-9828-07113A2E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002225"/>
            <a:ext cx="7239000" cy="3264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D5504-C350-46A4-BC15-B9A6D4EF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566139"/>
            <a:ext cx="3963044" cy="2872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664FDF-C8DE-4976-A528-D097442FAB9E}"/>
                  </a:ext>
                </a:extLst>
              </p14:cNvPr>
              <p14:cNvContentPartPr/>
              <p14:nvPr/>
            </p14:nvContentPartPr>
            <p14:xfrm>
              <a:off x="390600" y="2365920"/>
              <a:ext cx="9166320" cy="326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664FDF-C8DE-4976-A528-D097442FAB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240" y="2356560"/>
                <a:ext cx="9185040" cy="32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30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401F-8BA5-48AB-BFE0-BD174169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1-Qubit Gate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51CA-2DDC-4573-B042-E7D53CF0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71F08-2F75-4988-BB59-3BB703B6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FF746-6B6D-466E-A6A2-AE354CA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C5F20-11BD-469B-A253-4F7682DE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52" y="2590800"/>
            <a:ext cx="8610600" cy="3376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7A38E5-F207-41D3-90C4-D5F239DA05A2}"/>
                  </a:ext>
                </a:extLst>
              </p14:cNvPr>
              <p14:cNvContentPartPr/>
              <p14:nvPr/>
            </p14:nvContentPartPr>
            <p14:xfrm>
              <a:off x="3269880" y="591840"/>
              <a:ext cx="8685000" cy="572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7A38E5-F207-41D3-90C4-D5F239DA05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520" y="582480"/>
                <a:ext cx="8703720" cy="57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96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2: Setup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2858-C8B1-4059-A53F-1E3E543B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9387"/>
            <a:ext cx="4953000" cy="1541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0FE5D-A396-463E-BD91-B27DE22E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6" y="1295400"/>
            <a:ext cx="5145484" cy="52044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2A0F47-7AB1-49F8-9301-05E1A2B1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828800"/>
            <a:ext cx="6096000" cy="4351338"/>
          </a:xfrm>
        </p:spPr>
        <p:txBody>
          <a:bodyPr>
            <a:normAutofit lnSpcReduction="10000"/>
          </a:bodyPr>
          <a:lstStyle/>
          <a:p>
            <a:r>
              <a:rPr lang="en-US" baseline="30000" dirty="0"/>
              <a:t>29</a:t>
            </a:r>
            <a:r>
              <a:rPr lang="en-US" dirty="0"/>
              <a:t>Si: 800ppm to enhance qubit coherence time</a:t>
            </a:r>
          </a:p>
          <a:p>
            <a:r>
              <a:rPr lang="en-US" dirty="0"/>
              <a:t>Use Electron Spin Resonance (ESR) (i.e. Rabi oscillation with oscillating magnetic field to control qubit)</a:t>
            </a:r>
          </a:p>
          <a:p>
            <a:r>
              <a:rPr lang="en-US" dirty="0"/>
              <a:t>Use Stark Effect to control Larmor Frequency (ESR frequency)</a:t>
            </a:r>
          </a:p>
          <a:p>
            <a:r>
              <a:rPr lang="en-US" dirty="0"/>
              <a:t>Single Electron Transistor (SET): sense electron occupancy in quantum dot</a:t>
            </a:r>
          </a:p>
          <a:p>
            <a:r>
              <a:rPr lang="en-US" dirty="0"/>
              <a:t>1.4T, 50mK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DE83C-963F-4A31-82A9-A9382C6BC896}"/>
              </a:ext>
            </a:extLst>
          </p:cNvPr>
          <p:cNvSpPr/>
          <p:nvPr/>
        </p:nvSpPr>
        <p:spPr>
          <a:xfrm>
            <a:off x="381000" y="4495800"/>
            <a:ext cx="1066800" cy="381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461A7-E288-4812-89EB-E9087619E2ED}"/>
              </a:ext>
            </a:extLst>
          </p:cNvPr>
          <p:cNvSpPr/>
          <p:nvPr/>
        </p:nvSpPr>
        <p:spPr>
          <a:xfrm>
            <a:off x="391510" y="3459163"/>
            <a:ext cx="751490" cy="81499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8C5D0-D2F5-490A-8DC3-F5A9244B6AEF}"/>
              </a:ext>
            </a:extLst>
          </p:cNvPr>
          <p:cNvSpPr txBox="1"/>
          <p:nvPr/>
        </p:nvSpPr>
        <p:spPr>
          <a:xfrm>
            <a:off x="1783082" y="2133601"/>
            <a:ext cx="141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Reservoir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BF014F-5DFF-40E5-9B3B-D7EE10C1DFD9}"/>
              </a:ext>
            </a:extLst>
          </p:cNvPr>
          <p:cNvCxnSpPr/>
          <p:nvPr/>
        </p:nvCxnSpPr>
        <p:spPr>
          <a:xfrm>
            <a:off x="2209800" y="3581400"/>
            <a:ext cx="0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4C2F97-D2F1-49C2-BCB5-0FFFE7578BD4}"/>
              </a:ext>
            </a:extLst>
          </p:cNvPr>
          <p:cNvCxnSpPr/>
          <p:nvPr/>
        </p:nvCxnSpPr>
        <p:spPr>
          <a:xfrm>
            <a:off x="2667000" y="3581400"/>
            <a:ext cx="0" cy="609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56C02-85EB-4662-994A-7BADBD8EAB27}"/>
              </a:ext>
            </a:extLst>
          </p:cNvPr>
          <p:cNvCxnSpPr>
            <a:cxnSpLocks/>
          </p:cNvCxnSpPr>
          <p:nvPr/>
        </p:nvCxnSpPr>
        <p:spPr>
          <a:xfrm flipH="1">
            <a:off x="2209800" y="4191000"/>
            <a:ext cx="457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F3D77E-4121-4323-9B37-CDA84FFF9909}"/>
              </a:ext>
            </a:extLst>
          </p:cNvPr>
          <p:cNvSpPr txBox="1"/>
          <p:nvPr/>
        </p:nvSpPr>
        <p:spPr>
          <a:xfrm>
            <a:off x="1501140" y="2953435"/>
            <a:ext cx="141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Confinement due to 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0DE70-12D3-4221-A3C6-F7F2DB88C7D3}"/>
              </a:ext>
            </a:extLst>
          </p:cNvPr>
          <p:cNvSpPr txBox="1"/>
          <p:nvPr/>
        </p:nvSpPr>
        <p:spPr>
          <a:xfrm>
            <a:off x="2026921" y="4227731"/>
            <a:ext cx="141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D71342-A1F2-4FD2-A4E8-B64598F5E1EE}"/>
                  </a:ext>
                </a:extLst>
              </p14:cNvPr>
              <p14:cNvContentPartPr/>
              <p14:nvPr/>
            </p14:nvContentPartPr>
            <p14:xfrm>
              <a:off x="625320" y="3257640"/>
              <a:ext cx="10982520" cy="3364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D71342-A1F2-4FD2-A4E8-B64598F5E1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960" y="3248280"/>
                <a:ext cx="11001240" cy="33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12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2: Readout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2858-C8B1-4059-A53F-1E3E543B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9387"/>
            <a:ext cx="4953000" cy="154114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5A274D4-1A5E-420D-82C6-907D0055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849C34-CD64-497B-9804-4B312965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580536"/>
            <a:ext cx="9525000" cy="4859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B252D6-AF1B-4777-9FD9-E06DEAC1D30E}"/>
                  </a:ext>
                </a:extLst>
              </p14:cNvPr>
              <p14:cNvContentPartPr/>
              <p14:nvPr/>
            </p14:nvContentPartPr>
            <p14:xfrm>
              <a:off x="6102360" y="3968280"/>
              <a:ext cx="4708080" cy="274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B252D6-AF1B-4777-9FD9-E06DEAC1D3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3000" y="3958920"/>
                <a:ext cx="4726800" cy="27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85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>
            <a:normAutofit/>
          </a:bodyPr>
          <a:lstStyle/>
          <a:p>
            <a:r>
              <a:rPr lang="en-US" b="1" dirty="0"/>
              <a:t>Case 2: Rabi Oscillation (Single qubit gate)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2858-C8B1-4059-A53F-1E3E543B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9387"/>
            <a:ext cx="4953000" cy="1541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BB005-C57C-44DF-BB07-9D02C593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761400"/>
            <a:ext cx="7848600" cy="461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F25E5-BAE7-4F71-A9AC-60B9F772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1" r="77600" b="9584"/>
          <a:stretch/>
        </p:blipFill>
        <p:spPr>
          <a:xfrm>
            <a:off x="609600" y="1769283"/>
            <a:ext cx="2133600" cy="277423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DEDE6F-696C-4B81-A880-094FCE670CB7}"/>
              </a:ext>
            </a:extLst>
          </p:cNvPr>
          <p:cNvCxnSpPr/>
          <p:nvPr/>
        </p:nvCxnSpPr>
        <p:spPr>
          <a:xfrm>
            <a:off x="8169166" y="4114800"/>
            <a:ext cx="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B14650-6330-432A-B841-7EEFA391B5CA}"/>
              </a:ext>
            </a:extLst>
          </p:cNvPr>
          <p:cNvCxnSpPr/>
          <p:nvPr/>
        </p:nvCxnSpPr>
        <p:spPr>
          <a:xfrm flipH="1">
            <a:off x="6553200" y="4114800"/>
            <a:ext cx="161596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EEE755-E8BE-4B41-875B-6372C1103DB8}"/>
              </a:ext>
            </a:extLst>
          </p:cNvPr>
          <p:cNvCxnSpPr>
            <a:cxnSpLocks/>
          </p:cNvCxnSpPr>
          <p:nvPr/>
        </p:nvCxnSpPr>
        <p:spPr>
          <a:xfrm flipH="1">
            <a:off x="7391400" y="5029200"/>
            <a:ext cx="32004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8E97DE-92BA-4F9A-81B5-B8BA61F0D602}"/>
              </a:ext>
            </a:extLst>
          </p:cNvPr>
          <p:cNvCxnSpPr>
            <a:cxnSpLocks/>
          </p:cNvCxnSpPr>
          <p:nvPr/>
        </p:nvCxnSpPr>
        <p:spPr>
          <a:xfrm flipH="1" flipV="1">
            <a:off x="10210800" y="3200400"/>
            <a:ext cx="3810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AC28C7-5B85-4837-9B20-F6259A8A6DE3}"/>
                  </a:ext>
                </a:extLst>
              </p14:cNvPr>
              <p14:cNvContentPartPr/>
              <p14:nvPr/>
            </p14:nvContentPartPr>
            <p14:xfrm>
              <a:off x="212400" y="941040"/>
              <a:ext cx="8353800" cy="570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AC28C7-5B85-4837-9B20-F6259A8A6D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040" y="931680"/>
                <a:ext cx="8372520" cy="57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95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7185-25CE-4244-BD86-DBF0B2E6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204D-A6CB-4E9A-B227-F4295CE0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Silicon Qubits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EEF2E-8E62-4629-94EB-9FDF9986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C2D32-CCB0-4742-B19B-71EE6F5C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Hiu Yung Wong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Qubit Quantum Computer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1200" cap="all" spc="0" normalizeH="0" baseline="0" noProof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375A4-56A4-47D6-9801-1991572033F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48920" y="4902120"/>
              <a:ext cx="34200" cy="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2800" y="4896000"/>
                <a:ext cx="45360" cy="20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BC7A2F3-B2DF-41A6-919B-5949265A3E53}"/>
              </a:ext>
            </a:extLst>
          </p:cNvPr>
          <p:cNvSpPr txBox="1">
            <a:spLocks/>
          </p:cNvSpPr>
          <p:nvPr/>
        </p:nvSpPr>
        <p:spPr>
          <a:xfrm>
            <a:off x="4953000" y="883920"/>
            <a:ext cx="6492240" cy="5257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Chapters 11 and 12 of  “Quantum Computing Architecture and Hardware for Engineers: Step by Step”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This part has a lot of </a:t>
            </a:r>
            <a:r>
              <a:rPr lang="en-US" dirty="0" err="1">
                <a:solidFill>
                  <a:srgbClr val="FF0000"/>
                </a:solidFill>
              </a:rPr>
              <a:t>maths</a:t>
            </a:r>
            <a:r>
              <a:rPr lang="en-US" dirty="0">
                <a:solidFill>
                  <a:srgbClr val="FF0000"/>
                </a:solidFill>
              </a:rPr>
              <a:t>. You only need to be able to understand and derive them open-book (e.g. for assignment). But you need to understand what I am doing.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6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DiVincenzo's</a:t>
            </a:r>
            <a:r>
              <a:rPr lang="en-US" b="1" dirty="0"/>
              <a:t> criteria for QC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133600"/>
            <a:ext cx="1013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Necessary Criteria for quantum computing: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scalable physical system with well characterized qubit (</a:t>
            </a:r>
            <a:r>
              <a:rPr lang="en-US" b="1" dirty="0"/>
              <a:t>system needs to remain in the subspace of 2 level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ability to initialize the state of the qubits to a simple fiducial state (</a:t>
            </a:r>
            <a:r>
              <a:rPr lang="en-US" b="1" dirty="0"/>
              <a:t>initialization time is important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relevant </a:t>
            </a:r>
            <a:r>
              <a:rPr lang="en-US" dirty="0" err="1"/>
              <a:t>decoherence</a:t>
            </a:r>
            <a:r>
              <a:rPr lang="en-US" dirty="0"/>
              <a:t> times (</a:t>
            </a:r>
            <a:r>
              <a:rPr lang="en-US" b="1" dirty="0"/>
              <a:t>much longer than gate time)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"universal" set of quantum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qubit-specific measurement capability (</a:t>
            </a:r>
            <a:r>
              <a:rPr lang="en-US" b="1" dirty="0"/>
              <a:t>Some algorithms only works without measuring all qubits at the same </a:t>
            </a:r>
            <a:r>
              <a:rPr lang="en-US" b="1"/>
              <a:t>time e.g</a:t>
            </a:r>
            <a:r>
              <a:rPr lang="en-US" b="1" dirty="0"/>
              <a:t>. teleportation)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2 Necessary Criteria for quantum communication: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ability to interconvert stationary and flying qubits (</a:t>
            </a:r>
            <a:r>
              <a:rPr lang="en-US" b="1" dirty="0"/>
              <a:t>even one bit stationary and one bit flying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ability to faithfully transmit flying qubits between specified locations (</a:t>
            </a:r>
            <a:r>
              <a:rPr lang="en-US" b="1" dirty="0"/>
              <a:t>without </a:t>
            </a:r>
            <a:r>
              <a:rPr lang="en-US" b="1" dirty="0" err="1"/>
              <a:t>decoherence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574E0-E9CB-4B95-B666-C1C2A86D436B}"/>
              </a:ext>
            </a:extLst>
          </p:cNvPr>
          <p:cNvSpPr txBox="1"/>
          <p:nvPr/>
        </p:nvSpPr>
        <p:spPr>
          <a:xfrm>
            <a:off x="609600" y="22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last lecture</a:t>
            </a:r>
          </a:p>
        </p:txBody>
      </p:sp>
    </p:spTree>
    <p:extLst>
      <p:ext uri="{BB962C8B-B14F-4D97-AF65-F5344CB8AC3E}">
        <p14:creationId xmlns:p14="http://schemas.microsoft.com/office/powerpoint/2010/main" val="341191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EB39-7280-4A7A-B9AA-DE6ED572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Silicon Spin Qubits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8841-54BA-494A-94D3-B46766EA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Quantum Error Correction is one of the most promising way to protect the qubit</a:t>
            </a:r>
          </a:p>
          <a:p>
            <a:r>
              <a:rPr lang="en-US" sz="2400" dirty="0"/>
              <a:t>Likely, need 1000 physical qubits to form a robust logical qubit</a:t>
            </a:r>
          </a:p>
          <a:p>
            <a:r>
              <a:rPr lang="en-US" sz="2400" dirty="0"/>
              <a:t>For complex quantum algorithm, thousands of logical qubit are required =&gt; millions of physical qubits</a:t>
            </a:r>
          </a:p>
          <a:p>
            <a:r>
              <a:rPr lang="en-US" sz="2400" dirty="0"/>
              <a:t>Quantum processors likely needs to integrate with classical processors</a:t>
            </a:r>
          </a:p>
          <a:p>
            <a:r>
              <a:rPr lang="en-US" sz="2400" dirty="0"/>
              <a:t>Si qubit is the most promising from the integration perspective</a:t>
            </a:r>
          </a:p>
          <a:p>
            <a:pPr lvl="1"/>
            <a:r>
              <a:rPr lang="en-US" sz="2000" dirty="0"/>
              <a:t>Spin in electron</a:t>
            </a:r>
          </a:p>
          <a:p>
            <a:pPr lvl="1"/>
            <a:r>
              <a:rPr lang="en-US" sz="2000" dirty="0"/>
              <a:t>Spin in nucleus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DCAA-C516-42D4-9A61-C81A5DDF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AB6C4-9CE0-4E8F-B071-A0F943D3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86215-16BB-4230-B893-8BA687AA9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3FC98-F228-4A79-822F-873798160D77}"/>
              </a:ext>
            </a:extLst>
          </p:cNvPr>
          <p:cNvSpPr txBox="1"/>
          <p:nvPr/>
        </p:nvSpPr>
        <p:spPr>
          <a:xfrm>
            <a:off x="8229600" y="119563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outcomes: </a:t>
            </a:r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Understand why Si Qubit is promising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D3E5A-E98D-49DF-9463-1E01BEB3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578981"/>
            <a:ext cx="5468081" cy="2142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6E7C9-C72B-465D-B13E-798CFA81AE0C}"/>
              </a:ext>
            </a:extLst>
          </p:cNvPr>
          <p:cNvSpPr txBox="1"/>
          <p:nvPr/>
        </p:nvSpPr>
        <p:spPr>
          <a:xfrm>
            <a:off x="609600" y="22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last lecture</a:t>
            </a:r>
          </a:p>
        </p:txBody>
      </p:sp>
    </p:spTree>
    <p:extLst>
      <p:ext uri="{BB962C8B-B14F-4D97-AF65-F5344CB8AC3E}">
        <p14:creationId xmlns:p14="http://schemas.microsoft.com/office/powerpoint/2010/main" val="176919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CB1D-55F7-4B71-80B2-6331A9BD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Si Spin-Qubit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1A4-FE85-451C-A742-4BB4DD50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30000" dirty="0"/>
              <a:t>28</a:t>
            </a:r>
            <a:r>
              <a:rPr lang="en-US" dirty="0"/>
              <a:t>Si with no nuclear spin is used. Natural Si has 5% </a:t>
            </a:r>
            <a:r>
              <a:rPr lang="en-US" baseline="30000" dirty="0"/>
              <a:t>29</a:t>
            </a:r>
            <a:r>
              <a:rPr lang="en-US" dirty="0"/>
              <a:t>Si. (Need to purify to 800ppm) </a:t>
            </a:r>
          </a:p>
          <a:p>
            <a:r>
              <a:rPr lang="en-US" dirty="0"/>
              <a:t>Magnetic field: 1.4T</a:t>
            </a:r>
          </a:p>
          <a:p>
            <a:r>
              <a:rPr lang="en-US" dirty="0"/>
              <a:t>Temperature: 50mK</a:t>
            </a:r>
          </a:p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baseline="30000" dirty="0"/>
              <a:t>*</a:t>
            </a:r>
            <a:r>
              <a:rPr lang="en-US" dirty="0"/>
              <a:t>=120us (without Echo)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FB564-D469-489F-A223-03471406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2B4A0-D611-4E99-B02D-A801C4AE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8ED2D-9A65-4E03-BC63-2FF7AB9F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93468"/>
            <a:ext cx="5410200" cy="20628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5518A2-E73A-410D-BFBD-16F852B502C6}"/>
                  </a:ext>
                </a:extLst>
              </p14:cNvPr>
              <p14:cNvContentPartPr/>
              <p14:nvPr/>
            </p14:nvContentPartPr>
            <p14:xfrm>
              <a:off x="3751560" y="2284920"/>
              <a:ext cx="7815600" cy="423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5518A2-E73A-410D-BFBD-16F852B502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2200" y="2275560"/>
                <a:ext cx="7834320" cy="4255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852C7A-3CB7-4BF1-A81E-EDBE4E60CCC3}"/>
              </a:ext>
            </a:extLst>
          </p:cNvPr>
          <p:cNvSpPr txBox="1"/>
          <p:nvPr/>
        </p:nvSpPr>
        <p:spPr>
          <a:xfrm>
            <a:off x="609600" y="22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last lecture</a:t>
            </a:r>
          </a:p>
        </p:txBody>
      </p:sp>
    </p:spTree>
    <p:extLst>
      <p:ext uri="{BB962C8B-B14F-4D97-AF65-F5344CB8AC3E}">
        <p14:creationId xmlns:p14="http://schemas.microsoft.com/office/powerpoint/2010/main" val="287586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00A2-EEA2-4A55-AEDE-7828D5B6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Sidenote: Calculation of Zeeman Splitting (Is it a good 2-level system compared to the thermal energy?)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1BA66-61EC-4182-ACD7-DDBF5D8F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7587A-C54A-4DFE-A439-CE8F8A18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DE7944-5EE7-4DD1-8346-3889865399F0}"/>
                  </a:ext>
                </a:extLst>
              </p14:cNvPr>
              <p14:cNvContentPartPr/>
              <p14:nvPr/>
            </p14:nvContentPartPr>
            <p14:xfrm>
              <a:off x="375120" y="1393200"/>
              <a:ext cx="11535840" cy="478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DE7944-5EE7-4DD1-8346-3889865399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760" y="1383840"/>
                <a:ext cx="11554560" cy="4801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A3D4A6-B529-44A0-BD72-E7C5E5937DE1}"/>
              </a:ext>
            </a:extLst>
          </p:cNvPr>
          <p:cNvSpPr txBox="1"/>
          <p:nvPr/>
        </p:nvSpPr>
        <p:spPr>
          <a:xfrm>
            <a:off x="533400" y="-3573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last lecture</a:t>
            </a:r>
          </a:p>
        </p:txBody>
      </p:sp>
    </p:spTree>
    <p:extLst>
      <p:ext uri="{BB962C8B-B14F-4D97-AF65-F5344CB8AC3E}">
        <p14:creationId xmlns:p14="http://schemas.microsoft.com/office/powerpoint/2010/main" val="166166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60AB-789F-4574-A31B-EB453F85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Storage of Electron Qubit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AB0F2-60A3-4F35-9635-02F531C7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3715-1040-4C2A-A018-F8558257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04CCC5-C98D-4F54-B09A-E9374FA63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EB64A-8E2E-4815-AFC1-84B0461E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68739"/>
            <a:ext cx="6457755" cy="2720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871A7-9A8D-4130-84C4-1D9221EA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59983"/>
            <a:ext cx="4800600" cy="2464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429FF3-DC59-4C03-A41F-170FB666A982}"/>
                  </a:ext>
                </a:extLst>
              </p14:cNvPr>
              <p14:cNvContentPartPr/>
              <p14:nvPr/>
            </p14:nvContentPartPr>
            <p14:xfrm>
              <a:off x="1037880" y="1199880"/>
              <a:ext cx="10991880" cy="474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429FF3-DC59-4C03-A41F-170FB666A9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520" y="1190520"/>
                <a:ext cx="11010600" cy="47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25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60AB-789F-4574-A31B-EB453F85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928B4-77A3-462C-8BF3-C39D21DF1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</p:spPr>
        <p:txBody>
          <a:bodyPr>
            <a:normAutofit/>
          </a:bodyPr>
          <a:lstStyle/>
          <a:p>
            <a:r>
              <a:rPr lang="en-US" dirty="0"/>
              <a:t>E.g. 1: Thermalization: Slow (T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E.g. 2:</a:t>
            </a:r>
          </a:p>
          <a:p>
            <a:pPr lvl="1"/>
            <a:r>
              <a:rPr lang="en-US" dirty="0"/>
              <a:t>Magnetic field is </a:t>
            </a:r>
            <a:r>
              <a:rPr lang="en-US" b="1" dirty="0"/>
              <a:t>pointing down</a:t>
            </a:r>
          </a:p>
          <a:p>
            <a:pPr lvl="1"/>
            <a:r>
              <a:rPr lang="en-US" dirty="0"/>
              <a:t>Adjust quantum dot potential so that higher energy state (spin down) will tunnel to the reservoir =&gt; only lower energy state (spin up) left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AB0F2-60A3-4F35-9635-02F531C7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3715-1040-4C2A-A018-F8558257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1E03F-9D01-4087-9A40-9ABC8F5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431" y="3352800"/>
            <a:ext cx="5795527" cy="2181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5829C6-50A4-4DD9-9AFD-C0F6D3E713D3}"/>
                  </a:ext>
                </a:extLst>
              </p14:cNvPr>
              <p14:cNvContentPartPr/>
              <p14:nvPr/>
            </p14:nvContentPartPr>
            <p14:xfrm>
              <a:off x="2519640" y="816120"/>
              <a:ext cx="8825400" cy="5394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5829C6-50A4-4DD9-9AFD-C0F6D3E71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0280" y="806760"/>
                <a:ext cx="8844120" cy="54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1581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openxmlformats.org/package/2006/metadata/core-properties"/>
    <ds:schemaRef ds:uri="4873beb7-5857-4685-be1f-d57550cc96cc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10501</TotalTime>
  <Words>755</Words>
  <Application>Microsoft Office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Candara</vt:lpstr>
      <vt:lpstr>Symbol</vt:lpstr>
      <vt:lpstr>Retrospect</vt:lpstr>
      <vt:lpstr>Tema di Office</vt:lpstr>
      <vt:lpstr>Quantum Computing Architectures (EE274)  Lecture 15</vt:lpstr>
      <vt:lpstr>Outline</vt:lpstr>
      <vt:lpstr>Spin Qubit Quantum Computer</vt:lpstr>
      <vt:lpstr>DiVincenzo's criteria for QC</vt:lpstr>
      <vt:lpstr>Why Silicon Spin Qubits</vt:lpstr>
      <vt:lpstr>Properties of Si Spin-Qubit</vt:lpstr>
      <vt:lpstr>Sidenote: Calculation of Zeeman Splitting (Is it a good 2-level system compared to the thermal energy?)</vt:lpstr>
      <vt:lpstr>Storage of Electron Qubit</vt:lpstr>
      <vt:lpstr>Initialization</vt:lpstr>
      <vt:lpstr>Initialization</vt:lpstr>
      <vt:lpstr>Read-out: Spin to Charge Conversion</vt:lpstr>
      <vt:lpstr>Read-out: Spin to Charge Conversion</vt:lpstr>
      <vt:lpstr>1-Qubit Gate Implementation</vt:lpstr>
      <vt:lpstr>Case 2: Setup</vt:lpstr>
      <vt:lpstr>Case 2: Readout</vt:lpstr>
      <vt:lpstr>Case 2: Rabi Oscillation (Single qubit gate)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Electronics Research</dc:title>
  <dc:creator>H Wong</dc:creator>
  <cp:lastModifiedBy>H Wong</cp:lastModifiedBy>
  <cp:revision>1626</cp:revision>
  <cp:lastPrinted>2023-02-24T19:54:58Z</cp:lastPrinted>
  <dcterms:created xsi:type="dcterms:W3CDTF">2018-08-11T18:04:59Z</dcterms:created>
  <dcterms:modified xsi:type="dcterms:W3CDTF">2025-03-19T05:08:08Z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